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91" d="100"/>
          <a:sy n="91" d="100"/>
        </p:scale>
        <p:origin x="13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06C995-3A73-4A3C-AA77-DC1CF85ADE2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4FD97E4-3C0B-4460-88D3-87528978DD10}">
      <dgm:prSet/>
      <dgm:spPr/>
      <dgm:t>
        <a:bodyPr/>
        <a:lstStyle/>
        <a:p>
          <a:r>
            <a:rPr lang="en-US"/>
            <a:t>Song recognition is the process of identifying a song from a given audio sample. </a:t>
          </a:r>
        </a:p>
      </dgm:t>
    </dgm:pt>
    <dgm:pt modelId="{E10C648C-2279-4F87-A587-4D4AE4415065}" type="parTrans" cxnId="{DD06A5DB-41F4-4E83-9D4C-7E8538599364}">
      <dgm:prSet/>
      <dgm:spPr/>
      <dgm:t>
        <a:bodyPr/>
        <a:lstStyle/>
        <a:p>
          <a:endParaRPr lang="en-US"/>
        </a:p>
      </dgm:t>
    </dgm:pt>
    <dgm:pt modelId="{056D15E0-5660-40AC-A194-93BCE3C223E8}" type="sibTrans" cxnId="{DD06A5DB-41F4-4E83-9D4C-7E8538599364}">
      <dgm:prSet/>
      <dgm:spPr/>
      <dgm:t>
        <a:bodyPr/>
        <a:lstStyle/>
        <a:p>
          <a:endParaRPr lang="en-US"/>
        </a:p>
      </dgm:t>
    </dgm:pt>
    <dgm:pt modelId="{DE207ED0-AF82-424B-B792-C1698DDCC2D8}">
      <dgm:prSet/>
      <dgm:spPr/>
      <dgm:t>
        <a:bodyPr/>
        <a:lstStyle/>
        <a:p>
          <a:r>
            <a:rPr lang="en-US"/>
            <a:t>In this method, we recognize the lyrics of a song using speech recognition and then compare the lyrics with the lyrics of songs that are stored in the dataset</a:t>
          </a:r>
        </a:p>
      </dgm:t>
    </dgm:pt>
    <dgm:pt modelId="{FF7E0CD9-F70B-4879-A1D2-176506C11BB5}" type="parTrans" cxnId="{6BA13DCB-9986-498C-8843-5CDC4231E9BD}">
      <dgm:prSet/>
      <dgm:spPr/>
      <dgm:t>
        <a:bodyPr/>
        <a:lstStyle/>
        <a:p>
          <a:endParaRPr lang="en-US"/>
        </a:p>
      </dgm:t>
    </dgm:pt>
    <dgm:pt modelId="{B2CE7C70-C4C7-47D0-967D-F0CF91A6B19C}" type="sibTrans" cxnId="{6BA13DCB-9986-498C-8843-5CDC4231E9BD}">
      <dgm:prSet/>
      <dgm:spPr/>
      <dgm:t>
        <a:bodyPr/>
        <a:lstStyle/>
        <a:p>
          <a:endParaRPr lang="en-US"/>
        </a:p>
      </dgm:t>
    </dgm:pt>
    <dgm:pt modelId="{B664307A-DA72-4F3A-B516-51E6EFF8095A}">
      <dgm:prSet/>
      <dgm:spPr/>
      <dgm:t>
        <a:bodyPr/>
        <a:lstStyle/>
        <a:p>
          <a:r>
            <a:rPr lang="en-US" dirty="0"/>
            <a:t>The lyrics dataset contains the lyrics of a large number of songs. The song recognition model searches the text from the audio in the dataset to identify the name of the given song.</a:t>
          </a:r>
        </a:p>
      </dgm:t>
    </dgm:pt>
    <dgm:pt modelId="{31BBD630-7E63-4499-A900-53E11F08FFD4}" type="parTrans" cxnId="{7EA81D11-4355-4270-BF98-F70E2566D0F2}">
      <dgm:prSet/>
      <dgm:spPr/>
      <dgm:t>
        <a:bodyPr/>
        <a:lstStyle/>
        <a:p>
          <a:endParaRPr lang="en-US"/>
        </a:p>
      </dgm:t>
    </dgm:pt>
    <dgm:pt modelId="{818874F6-55CE-449E-A5DC-B67A99E12D01}" type="sibTrans" cxnId="{7EA81D11-4355-4270-BF98-F70E2566D0F2}">
      <dgm:prSet/>
      <dgm:spPr/>
      <dgm:t>
        <a:bodyPr/>
        <a:lstStyle/>
        <a:p>
          <a:endParaRPr lang="en-US"/>
        </a:p>
      </dgm:t>
    </dgm:pt>
    <dgm:pt modelId="{FBA2AC9B-B0FA-4AF3-B3FB-98639197EFF5}">
      <dgm:prSet/>
      <dgm:spPr/>
      <dgm:t>
        <a:bodyPr/>
        <a:lstStyle/>
        <a:p>
          <a:r>
            <a:rPr lang="en-US"/>
            <a:t>Facebook's demucs model is used for the purpose of vocal extraction.</a:t>
          </a:r>
        </a:p>
      </dgm:t>
    </dgm:pt>
    <dgm:pt modelId="{EBD37E3E-1CBA-4A39-A2E1-ACC1E515A4FF}" type="parTrans" cxnId="{5C0ECE9E-FB9C-4810-9C1D-981B33FD41F7}">
      <dgm:prSet/>
      <dgm:spPr/>
      <dgm:t>
        <a:bodyPr/>
        <a:lstStyle/>
        <a:p>
          <a:endParaRPr lang="en-US"/>
        </a:p>
      </dgm:t>
    </dgm:pt>
    <dgm:pt modelId="{575EA07C-3E72-4EDF-B624-2047FC5BDDA1}" type="sibTrans" cxnId="{5C0ECE9E-FB9C-4810-9C1D-981B33FD41F7}">
      <dgm:prSet/>
      <dgm:spPr/>
      <dgm:t>
        <a:bodyPr/>
        <a:lstStyle/>
        <a:p>
          <a:endParaRPr lang="en-US"/>
        </a:p>
      </dgm:t>
    </dgm:pt>
    <dgm:pt modelId="{7CA81870-9EB4-49B7-A1A6-727B9F0E211C}">
      <dgm:prSet/>
      <dgm:spPr/>
      <dgm:t>
        <a:bodyPr/>
        <a:lstStyle/>
        <a:p>
          <a:r>
            <a:rPr lang="en-US"/>
            <a:t>Google's Word2Vec recognizes the audio into text.</a:t>
          </a:r>
        </a:p>
      </dgm:t>
    </dgm:pt>
    <dgm:pt modelId="{34F3C03D-4454-476A-86E9-4482A43C2782}" type="parTrans" cxnId="{CD6E8A3A-5FEC-4D7F-B432-B4A58F20366A}">
      <dgm:prSet/>
      <dgm:spPr/>
      <dgm:t>
        <a:bodyPr/>
        <a:lstStyle/>
        <a:p>
          <a:endParaRPr lang="en-US"/>
        </a:p>
      </dgm:t>
    </dgm:pt>
    <dgm:pt modelId="{91C4FBEF-C868-4681-96FE-DFF03192E6E9}" type="sibTrans" cxnId="{CD6E8A3A-5FEC-4D7F-B432-B4A58F20366A}">
      <dgm:prSet/>
      <dgm:spPr/>
      <dgm:t>
        <a:bodyPr/>
        <a:lstStyle/>
        <a:p>
          <a:endParaRPr lang="en-US"/>
        </a:p>
      </dgm:t>
    </dgm:pt>
    <dgm:pt modelId="{B5F6D969-C210-4ADD-9A4D-C73104DFC84F}" type="pres">
      <dgm:prSet presAssocID="{4D06C995-3A73-4A3C-AA77-DC1CF85ADE2D}" presName="vert0" presStyleCnt="0">
        <dgm:presLayoutVars>
          <dgm:dir/>
          <dgm:animOne val="branch"/>
          <dgm:animLvl val="lvl"/>
        </dgm:presLayoutVars>
      </dgm:prSet>
      <dgm:spPr/>
    </dgm:pt>
    <dgm:pt modelId="{F09D61E1-8E10-427E-8541-A01900C48A9A}" type="pres">
      <dgm:prSet presAssocID="{D4FD97E4-3C0B-4460-88D3-87528978DD10}" presName="thickLine" presStyleLbl="alignNode1" presStyleIdx="0" presStyleCnt="5"/>
      <dgm:spPr/>
    </dgm:pt>
    <dgm:pt modelId="{EEBA4190-A383-4DA6-BA55-CA8414AF1DC8}" type="pres">
      <dgm:prSet presAssocID="{D4FD97E4-3C0B-4460-88D3-87528978DD10}" presName="horz1" presStyleCnt="0"/>
      <dgm:spPr/>
    </dgm:pt>
    <dgm:pt modelId="{3CF5D1BB-3952-49BA-8F85-2EBD17310E1F}" type="pres">
      <dgm:prSet presAssocID="{D4FD97E4-3C0B-4460-88D3-87528978DD10}" presName="tx1" presStyleLbl="revTx" presStyleIdx="0" presStyleCnt="5"/>
      <dgm:spPr/>
    </dgm:pt>
    <dgm:pt modelId="{F6F58639-DEC1-461D-8A29-6B5F532824AD}" type="pres">
      <dgm:prSet presAssocID="{D4FD97E4-3C0B-4460-88D3-87528978DD10}" presName="vert1" presStyleCnt="0"/>
      <dgm:spPr/>
    </dgm:pt>
    <dgm:pt modelId="{0B2C09AE-1D28-42C7-8E91-E7AEF02D6298}" type="pres">
      <dgm:prSet presAssocID="{DE207ED0-AF82-424B-B792-C1698DDCC2D8}" presName="thickLine" presStyleLbl="alignNode1" presStyleIdx="1" presStyleCnt="5"/>
      <dgm:spPr/>
    </dgm:pt>
    <dgm:pt modelId="{7E1D33B9-C3C1-4754-9DB8-735E14D54483}" type="pres">
      <dgm:prSet presAssocID="{DE207ED0-AF82-424B-B792-C1698DDCC2D8}" presName="horz1" presStyleCnt="0"/>
      <dgm:spPr/>
    </dgm:pt>
    <dgm:pt modelId="{1E9F1FDB-E809-466C-8A20-12C8A5B08CB3}" type="pres">
      <dgm:prSet presAssocID="{DE207ED0-AF82-424B-B792-C1698DDCC2D8}" presName="tx1" presStyleLbl="revTx" presStyleIdx="1" presStyleCnt="5"/>
      <dgm:spPr/>
    </dgm:pt>
    <dgm:pt modelId="{31E6A73F-A72B-41E8-B610-5B24821E4061}" type="pres">
      <dgm:prSet presAssocID="{DE207ED0-AF82-424B-B792-C1698DDCC2D8}" presName="vert1" presStyleCnt="0"/>
      <dgm:spPr/>
    </dgm:pt>
    <dgm:pt modelId="{C4A9D775-0066-4054-BD65-828653DE2846}" type="pres">
      <dgm:prSet presAssocID="{B664307A-DA72-4F3A-B516-51E6EFF8095A}" presName="thickLine" presStyleLbl="alignNode1" presStyleIdx="2" presStyleCnt="5"/>
      <dgm:spPr/>
    </dgm:pt>
    <dgm:pt modelId="{EDA9C59A-EED3-4CC0-A305-90E7DBE4BA84}" type="pres">
      <dgm:prSet presAssocID="{B664307A-DA72-4F3A-B516-51E6EFF8095A}" presName="horz1" presStyleCnt="0"/>
      <dgm:spPr/>
    </dgm:pt>
    <dgm:pt modelId="{4699F9B8-33B5-4208-B696-2C0FAA1D9041}" type="pres">
      <dgm:prSet presAssocID="{B664307A-DA72-4F3A-B516-51E6EFF8095A}" presName="tx1" presStyleLbl="revTx" presStyleIdx="2" presStyleCnt="5"/>
      <dgm:spPr/>
    </dgm:pt>
    <dgm:pt modelId="{EA6E05EA-3096-4440-8165-D5AAE3841886}" type="pres">
      <dgm:prSet presAssocID="{B664307A-DA72-4F3A-B516-51E6EFF8095A}" presName="vert1" presStyleCnt="0"/>
      <dgm:spPr/>
    </dgm:pt>
    <dgm:pt modelId="{E8B050BC-2DE5-491C-8FE3-25941C6EDF68}" type="pres">
      <dgm:prSet presAssocID="{FBA2AC9B-B0FA-4AF3-B3FB-98639197EFF5}" presName="thickLine" presStyleLbl="alignNode1" presStyleIdx="3" presStyleCnt="5"/>
      <dgm:spPr/>
    </dgm:pt>
    <dgm:pt modelId="{9C81C7C4-85EB-46EA-AE31-11B829308C40}" type="pres">
      <dgm:prSet presAssocID="{FBA2AC9B-B0FA-4AF3-B3FB-98639197EFF5}" presName="horz1" presStyleCnt="0"/>
      <dgm:spPr/>
    </dgm:pt>
    <dgm:pt modelId="{2DD16D87-5848-44AE-A71C-520E6E71F2CB}" type="pres">
      <dgm:prSet presAssocID="{FBA2AC9B-B0FA-4AF3-B3FB-98639197EFF5}" presName="tx1" presStyleLbl="revTx" presStyleIdx="3" presStyleCnt="5"/>
      <dgm:spPr/>
    </dgm:pt>
    <dgm:pt modelId="{4427DAD0-7DC9-4DD3-AA93-DDA02AA1EE40}" type="pres">
      <dgm:prSet presAssocID="{FBA2AC9B-B0FA-4AF3-B3FB-98639197EFF5}" presName="vert1" presStyleCnt="0"/>
      <dgm:spPr/>
    </dgm:pt>
    <dgm:pt modelId="{A1E2B586-9EE5-4989-AC45-5F9CC90203E7}" type="pres">
      <dgm:prSet presAssocID="{7CA81870-9EB4-49B7-A1A6-727B9F0E211C}" presName="thickLine" presStyleLbl="alignNode1" presStyleIdx="4" presStyleCnt="5"/>
      <dgm:spPr/>
    </dgm:pt>
    <dgm:pt modelId="{2F5CF55B-E050-46DA-BAC5-D11BD56B4939}" type="pres">
      <dgm:prSet presAssocID="{7CA81870-9EB4-49B7-A1A6-727B9F0E211C}" presName="horz1" presStyleCnt="0"/>
      <dgm:spPr/>
    </dgm:pt>
    <dgm:pt modelId="{C945BC0A-195F-44EA-84CD-4B20ECD13F46}" type="pres">
      <dgm:prSet presAssocID="{7CA81870-9EB4-49B7-A1A6-727B9F0E211C}" presName="tx1" presStyleLbl="revTx" presStyleIdx="4" presStyleCnt="5"/>
      <dgm:spPr/>
    </dgm:pt>
    <dgm:pt modelId="{E9750275-F8A7-498E-A9B6-DC75004704D2}" type="pres">
      <dgm:prSet presAssocID="{7CA81870-9EB4-49B7-A1A6-727B9F0E211C}" presName="vert1" presStyleCnt="0"/>
      <dgm:spPr/>
    </dgm:pt>
  </dgm:ptLst>
  <dgm:cxnLst>
    <dgm:cxn modelId="{7EA81D11-4355-4270-BF98-F70E2566D0F2}" srcId="{4D06C995-3A73-4A3C-AA77-DC1CF85ADE2D}" destId="{B664307A-DA72-4F3A-B516-51E6EFF8095A}" srcOrd="2" destOrd="0" parTransId="{31BBD630-7E63-4499-A900-53E11F08FFD4}" sibTransId="{818874F6-55CE-449E-A5DC-B67A99E12D01}"/>
    <dgm:cxn modelId="{6FC1CA34-DEC8-48BF-91F9-B7DBBA8BFE7A}" type="presOf" srcId="{B664307A-DA72-4F3A-B516-51E6EFF8095A}" destId="{4699F9B8-33B5-4208-B696-2C0FAA1D9041}" srcOrd="0" destOrd="0" presId="urn:microsoft.com/office/officeart/2008/layout/LinedList"/>
    <dgm:cxn modelId="{CD6E8A3A-5FEC-4D7F-B432-B4A58F20366A}" srcId="{4D06C995-3A73-4A3C-AA77-DC1CF85ADE2D}" destId="{7CA81870-9EB4-49B7-A1A6-727B9F0E211C}" srcOrd="4" destOrd="0" parTransId="{34F3C03D-4454-476A-86E9-4482A43C2782}" sibTransId="{91C4FBEF-C868-4681-96FE-DFF03192E6E9}"/>
    <dgm:cxn modelId="{C25C7162-4751-4576-9B45-2FC18681728D}" type="presOf" srcId="{7CA81870-9EB4-49B7-A1A6-727B9F0E211C}" destId="{C945BC0A-195F-44EA-84CD-4B20ECD13F46}" srcOrd="0" destOrd="0" presId="urn:microsoft.com/office/officeart/2008/layout/LinedList"/>
    <dgm:cxn modelId="{60F0696B-DE12-4F5E-8CB9-720E1228D310}" type="presOf" srcId="{FBA2AC9B-B0FA-4AF3-B3FB-98639197EFF5}" destId="{2DD16D87-5848-44AE-A71C-520E6E71F2CB}" srcOrd="0" destOrd="0" presId="urn:microsoft.com/office/officeart/2008/layout/LinedList"/>
    <dgm:cxn modelId="{1D78CB71-570D-4CE9-AE9D-1EB26A9DE026}" type="presOf" srcId="{D4FD97E4-3C0B-4460-88D3-87528978DD10}" destId="{3CF5D1BB-3952-49BA-8F85-2EBD17310E1F}" srcOrd="0" destOrd="0" presId="urn:microsoft.com/office/officeart/2008/layout/LinedList"/>
    <dgm:cxn modelId="{73F8F975-F18F-4BFA-8E84-04A9E80FCCA1}" type="presOf" srcId="{DE207ED0-AF82-424B-B792-C1698DDCC2D8}" destId="{1E9F1FDB-E809-466C-8A20-12C8A5B08CB3}" srcOrd="0" destOrd="0" presId="urn:microsoft.com/office/officeart/2008/layout/LinedList"/>
    <dgm:cxn modelId="{5C0ECE9E-FB9C-4810-9C1D-981B33FD41F7}" srcId="{4D06C995-3A73-4A3C-AA77-DC1CF85ADE2D}" destId="{FBA2AC9B-B0FA-4AF3-B3FB-98639197EFF5}" srcOrd="3" destOrd="0" parTransId="{EBD37E3E-1CBA-4A39-A2E1-ACC1E515A4FF}" sibTransId="{575EA07C-3E72-4EDF-B624-2047FC5BDDA1}"/>
    <dgm:cxn modelId="{6BA13DCB-9986-498C-8843-5CDC4231E9BD}" srcId="{4D06C995-3A73-4A3C-AA77-DC1CF85ADE2D}" destId="{DE207ED0-AF82-424B-B792-C1698DDCC2D8}" srcOrd="1" destOrd="0" parTransId="{FF7E0CD9-F70B-4879-A1D2-176506C11BB5}" sibTransId="{B2CE7C70-C4C7-47D0-967D-F0CF91A6B19C}"/>
    <dgm:cxn modelId="{2676CED3-CB5B-4A16-ACF3-35434DE50802}" type="presOf" srcId="{4D06C995-3A73-4A3C-AA77-DC1CF85ADE2D}" destId="{B5F6D969-C210-4ADD-9A4D-C73104DFC84F}" srcOrd="0" destOrd="0" presId="urn:microsoft.com/office/officeart/2008/layout/LinedList"/>
    <dgm:cxn modelId="{DD06A5DB-41F4-4E83-9D4C-7E8538599364}" srcId="{4D06C995-3A73-4A3C-AA77-DC1CF85ADE2D}" destId="{D4FD97E4-3C0B-4460-88D3-87528978DD10}" srcOrd="0" destOrd="0" parTransId="{E10C648C-2279-4F87-A587-4D4AE4415065}" sibTransId="{056D15E0-5660-40AC-A194-93BCE3C223E8}"/>
    <dgm:cxn modelId="{EE40ADF7-4492-49CB-9BD3-261CD8F62205}" type="presParOf" srcId="{B5F6D969-C210-4ADD-9A4D-C73104DFC84F}" destId="{F09D61E1-8E10-427E-8541-A01900C48A9A}" srcOrd="0" destOrd="0" presId="urn:microsoft.com/office/officeart/2008/layout/LinedList"/>
    <dgm:cxn modelId="{12E5066A-5725-4B3D-9A8A-FC7CBC4858BE}" type="presParOf" srcId="{B5F6D969-C210-4ADD-9A4D-C73104DFC84F}" destId="{EEBA4190-A383-4DA6-BA55-CA8414AF1DC8}" srcOrd="1" destOrd="0" presId="urn:microsoft.com/office/officeart/2008/layout/LinedList"/>
    <dgm:cxn modelId="{A6542D57-CE0E-403A-A089-2F5BC3FCB6B2}" type="presParOf" srcId="{EEBA4190-A383-4DA6-BA55-CA8414AF1DC8}" destId="{3CF5D1BB-3952-49BA-8F85-2EBD17310E1F}" srcOrd="0" destOrd="0" presId="urn:microsoft.com/office/officeart/2008/layout/LinedList"/>
    <dgm:cxn modelId="{0E76F8E4-AFC0-40FD-A79B-BA25A476FBC9}" type="presParOf" srcId="{EEBA4190-A383-4DA6-BA55-CA8414AF1DC8}" destId="{F6F58639-DEC1-461D-8A29-6B5F532824AD}" srcOrd="1" destOrd="0" presId="urn:microsoft.com/office/officeart/2008/layout/LinedList"/>
    <dgm:cxn modelId="{90A45E2D-4448-4F3E-9303-67CF5E7176AF}" type="presParOf" srcId="{B5F6D969-C210-4ADD-9A4D-C73104DFC84F}" destId="{0B2C09AE-1D28-42C7-8E91-E7AEF02D6298}" srcOrd="2" destOrd="0" presId="urn:microsoft.com/office/officeart/2008/layout/LinedList"/>
    <dgm:cxn modelId="{681D3A86-DB6B-4C0E-8E2F-AA6105696A4C}" type="presParOf" srcId="{B5F6D969-C210-4ADD-9A4D-C73104DFC84F}" destId="{7E1D33B9-C3C1-4754-9DB8-735E14D54483}" srcOrd="3" destOrd="0" presId="urn:microsoft.com/office/officeart/2008/layout/LinedList"/>
    <dgm:cxn modelId="{DFCDD459-A4BA-4E80-94F0-963467ECA370}" type="presParOf" srcId="{7E1D33B9-C3C1-4754-9DB8-735E14D54483}" destId="{1E9F1FDB-E809-466C-8A20-12C8A5B08CB3}" srcOrd="0" destOrd="0" presId="urn:microsoft.com/office/officeart/2008/layout/LinedList"/>
    <dgm:cxn modelId="{36356482-0E45-4092-950A-BEB50A89C5CA}" type="presParOf" srcId="{7E1D33B9-C3C1-4754-9DB8-735E14D54483}" destId="{31E6A73F-A72B-41E8-B610-5B24821E4061}" srcOrd="1" destOrd="0" presId="urn:microsoft.com/office/officeart/2008/layout/LinedList"/>
    <dgm:cxn modelId="{D58AFE2A-82BC-452D-9A83-F04A5A04129E}" type="presParOf" srcId="{B5F6D969-C210-4ADD-9A4D-C73104DFC84F}" destId="{C4A9D775-0066-4054-BD65-828653DE2846}" srcOrd="4" destOrd="0" presId="urn:microsoft.com/office/officeart/2008/layout/LinedList"/>
    <dgm:cxn modelId="{8C81FC5B-93B0-4C44-96E1-7072DEE3F625}" type="presParOf" srcId="{B5F6D969-C210-4ADD-9A4D-C73104DFC84F}" destId="{EDA9C59A-EED3-4CC0-A305-90E7DBE4BA84}" srcOrd="5" destOrd="0" presId="urn:microsoft.com/office/officeart/2008/layout/LinedList"/>
    <dgm:cxn modelId="{D2490EBC-9B7D-486B-8068-B8D07879D5AA}" type="presParOf" srcId="{EDA9C59A-EED3-4CC0-A305-90E7DBE4BA84}" destId="{4699F9B8-33B5-4208-B696-2C0FAA1D9041}" srcOrd="0" destOrd="0" presId="urn:microsoft.com/office/officeart/2008/layout/LinedList"/>
    <dgm:cxn modelId="{BF84D1C0-C1E4-405A-96B8-5808C6A8CA1A}" type="presParOf" srcId="{EDA9C59A-EED3-4CC0-A305-90E7DBE4BA84}" destId="{EA6E05EA-3096-4440-8165-D5AAE3841886}" srcOrd="1" destOrd="0" presId="urn:microsoft.com/office/officeart/2008/layout/LinedList"/>
    <dgm:cxn modelId="{2B5A25A4-6CA9-4513-8505-00ABEA9DBDE5}" type="presParOf" srcId="{B5F6D969-C210-4ADD-9A4D-C73104DFC84F}" destId="{E8B050BC-2DE5-491C-8FE3-25941C6EDF68}" srcOrd="6" destOrd="0" presId="urn:microsoft.com/office/officeart/2008/layout/LinedList"/>
    <dgm:cxn modelId="{F38713AC-98D9-45D8-85AC-B6C0521B223D}" type="presParOf" srcId="{B5F6D969-C210-4ADD-9A4D-C73104DFC84F}" destId="{9C81C7C4-85EB-46EA-AE31-11B829308C40}" srcOrd="7" destOrd="0" presId="urn:microsoft.com/office/officeart/2008/layout/LinedList"/>
    <dgm:cxn modelId="{AFFF313F-1AB5-4E86-943D-04BE28405CFF}" type="presParOf" srcId="{9C81C7C4-85EB-46EA-AE31-11B829308C40}" destId="{2DD16D87-5848-44AE-A71C-520E6E71F2CB}" srcOrd="0" destOrd="0" presId="urn:microsoft.com/office/officeart/2008/layout/LinedList"/>
    <dgm:cxn modelId="{725F03FA-83FB-4F35-ADA2-B8DEA18C3278}" type="presParOf" srcId="{9C81C7C4-85EB-46EA-AE31-11B829308C40}" destId="{4427DAD0-7DC9-4DD3-AA93-DDA02AA1EE40}" srcOrd="1" destOrd="0" presId="urn:microsoft.com/office/officeart/2008/layout/LinedList"/>
    <dgm:cxn modelId="{EB73A900-8CBA-4CF0-A5E3-7D2C36C516C6}" type="presParOf" srcId="{B5F6D969-C210-4ADD-9A4D-C73104DFC84F}" destId="{A1E2B586-9EE5-4989-AC45-5F9CC90203E7}" srcOrd="8" destOrd="0" presId="urn:microsoft.com/office/officeart/2008/layout/LinedList"/>
    <dgm:cxn modelId="{8E452556-2B1D-4125-BAAB-342FB5ADB1B0}" type="presParOf" srcId="{B5F6D969-C210-4ADD-9A4D-C73104DFC84F}" destId="{2F5CF55B-E050-46DA-BAC5-D11BD56B4939}" srcOrd="9" destOrd="0" presId="urn:microsoft.com/office/officeart/2008/layout/LinedList"/>
    <dgm:cxn modelId="{F9242125-332F-4365-BC55-77ED09F7916F}" type="presParOf" srcId="{2F5CF55B-E050-46DA-BAC5-D11BD56B4939}" destId="{C945BC0A-195F-44EA-84CD-4B20ECD13F46}" srcOrd="0" destOrd="0" presId="urn:microsoft.com/office/officeart/2008/layout/LinedList"/>
    <dgm:cxn modelId="{F527D78F-8DB6-44C3-A389-E9C97BA3AF6C}" type="presParOf" srcId="{2F5CF55B-E050-46DA-BAC5-D11BD56B4939}" destId="{E9750275-F8A7-498E-A9B6-DC75004704D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E52C54-4C1F-4992-8BDA-F948F659640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17346DC-F38B-481A-8DF8-0D0EF2F74A44}">
      <dgm:prSet/>
      <dgm:spPr/>
      <dgm:t>
        <a:bodyPr/>
        <a:lstStyle/>
        <a:p>
          <a:pPr>
            <a:lnSpc>
              <a:spcPct val="100000"/>
            </a:lnSpc>
            <a:defRPr cap="all"/>
          </a:pPr>
          <a:r>
            <a:rPr lang="en-US"/>
            <a:t>Collect a dataset of songs and their lyrics.</a:t>
          </a:r>
        </a:p>
      </dgm:t>
    </dgm:pt>
    <dgm:pt modelId="{9C0A8116-C1A9-49F4-9098-777526405440}" type="parTrans" cxnId="{C74B8D95-C83C-4843-AF11-6B39F91A7EFC}">
      <dgm:prSet/>
      <dgm:spPr/>
      <dgm:t>
        <a:bodyPr/>
        <a:lstStyle/>
        <a:p>
          <a:endParaRPr lang="en-US"/>
        </a:p>
      </dgm:t>
    </dgm:pt>
    <dgm:pt modelId="{CD67B237-D92E-43D2-9C6E-6143A9A48AC1}" type="sibTrans" cxnId="{C74B8D95-C83C-4843-AF11-6B39F91A7EFC}">
      <dgm:prSet/>
      <dgm:spPr/>
      <dgm:t>
        <a:bodyPr/>
        <a:lstStyle/>
        <a:p>
          <a:endParaRPr lang="en-US"/>
        </a:p>
      </dgm:t>
    </dgm:pt>
    <dgm:pt modelId="{5BE2896C-4FFA-4BF7-9F7C-87784CFED34B}">
      <dgm:prSet/>
      <dgm:spPr/>
      <dgm:t>
        <a:bodyPr/>
        <a:lstStyle/>
        <a:p>
          <a:pPr>
            <a:lnSpc>
              <a:spcPct val="100000"/>
            </a:lnSpc>
            <a:defRPr cap="all"/>
          </a:pPr>
          <a:r>
            <a:rPr lang="en-US" dirty="0"/>
            <a:t>Preprocess the audio data by applying techniques such as </a:t>
          </a:r>
          <a:r>
            <a:rPr lang="en-US" dirty="0" err="1"/>
            <a:t>demucs</a:t>
          </a:r>
          <a:r>
            <a:rPr lang="en-US" dirty="0"/>
            <a:t> to </a:t>
          </a:r>
          <a:r>
            <a:rPr lang="en-US" dirty="0">
              <a:latin typeface="Corbel" panose="020B0503020204020204"/>
            </a:rPr>
            <a:t>extract vocal files</a:t>
          </a:r>
          <a:endParaRPr lang="en-US" dirty="0"/>
        </a:p>
      </dgm:t>
    </dgm:pt>
    <dgm:pt modelId="{975BA500-C96E-43C0-BB2A-18AB87A75F91}" type="parTrans" cxnId="{ED177BEA-5EE8-4955-AC4F-7D4077AE3260}">
      <dgm:prSet/>
      <dgm:spPr/>
      <dgm:t>
        <a:bodyPr/>
        <a:lstStyle/>
        <a:p>
          <a:endParaRPr lang="en-US"/>
        </a:p>
      </dgm:t>
    </dgm:pt>
    <dgm:pt modelId="{E68F0835-005D-494E-91BA-7B10ED715428}" type="sibTrans" cxnId="{ED177BEA-5EE8-4955-AC4F-7D4077AE3260}">
      <dgm:prSet/>
      <dgm:spPr/>
      <dgm:t>
        <a:bodyPr/>
        <a:lstStyle/>
        <a:p>
          <a:endParaRPr lang="en-US"/>
        </a:p>
      </dgm:t>
    </dgm:pt>
    <dgm:pt modelId="{CFBAD734-8876-4AAE-9E97-3F93C6241A33}">
      <dgm:prSet phldr="0"/>
      <dgm:spPr/>
      <dgm:t>
        <a:bodyPr/>
        <a:lstStyle/>
        <a:p>
          <a:pPr>
            <a:lnSpc>
              <a:spcPct val="100000"/>
            </a:lnSpc>
            <a:defRPr cap="all"/>
          </a:pPr>
          <a:r>
            <a:rPr lang="en-US">
              <a:latin typeface="Corbel" panose="020B0503020204020204"/>
            </a:rPr>
            <a:t>Apply the Wav2Vec model for speech recogniton.</a:t>
          </a:r>
        </a:p>
      </dgm:t>
    </dgm:pt>
    <dgm:pt modelId="{3462ED8E-67AE-4E9A-81CA-DED037030B69}" type="parTrans" cxnId="{11DB790D-E3A9-4D4F-A59C-364E9D04F0F9}">
      <dgm:prSet/>
      <dgm:spPr/>
      <dgm:t>
        <a:bodyPr/>
        <a:lstStyle/>
        <a:p>
          <a:endParaRPr lang="en-IN"/>
        </a:p>
      </dgm:t>
    </dgm:pt>
    <dgm:pt modelId="{38BD4398-1368-43D5-884A-0DDACD00901E}" type="sibTrans" cxnId="{11DB790D-E3A9-4D4F-A59C-364E9D04F0F9}">
      <dgm:prSet/>
      <dgm:spPr/>
      <dgm:t>
        <a:bodyPr/>
        <a:lstStyle/>
        <a:p>
          <a:endParaRPr lang="en-IN"/>
        </a:p>
      </dgm:t>
    </dgm:pt>
    <dgm:pt modelId="{767C5E58-3DCF-4DD1-8B10-4882A03FAEAC}">
      <dgm:prSet phldr="0"/>
      <dgm:spPr/>
      <dgm:t>
        <a:bodyPr/>
        <a:lstStyle/>
        <a:p>
          <a:pPr>
            <a:lnSpc>
              <a:spcPct val="100000"/>
            </a:lnSpc>
            <a:defRPr cap="all"/>
          </a:pPr>
          <a:r>
            <a:rPr lang="en-US">
              <a:latin typeface="Corbel" panose="020B0503020204020204"/>
            </a:rPr>
            <a:t>Search for the text in dataset.</a:t>
          </a:r>
        </a:p>
      </dgm:t>
    </dgm:pt>
    <dgm:pt modelId="{1B3A8E18-17FE-4771-BEB9-089385E0609D}" type="parTrans" cxnId="{FB812F67-E02B-4BA9-BC3D-CF2E72D27CCA}">
      <dgm:prSet/>
      <dgm:spPr/>
      <dgm:t>
        <a:bodyPr/>
        <a:lstStyle/>
        <a:p>
          <a:endParaRPr lang="en-IN"/>
        </a:p>
      </dgm:t>
    </dgm:pt>
    <dgm:pt modelId="{9B7B4F69-D197-431B-B196-B16588E4AC02}" type="sibTrans" cxnId="{FB812F67-E02B-4BA9-BC3D-CF2E72D27CCA}">
      <dgm:prSet/>
      <dgm:spPr/>
      <dgm:t>
        <a:bodyPr/>
        <a:lstStyle/>
        <a:p>
          <a:endParaRPr lang="en-IN"/>
        </a:p>
      </dgm:t>
    </dgm:pt>
    <dgm:pt modelId="{7642D2CD-8DCC-4BEA-B3D3-130E7030FAE0}">
      <dgm:prSet phldr="0"/>
      <dgm:spPr/>
      <dgm:t>
        <a:bodyPr/>
        <a:lstStyle/>
        <a:p>
          <a:pPr>
            <a:lnSpc>
              <a:spcPct val="100000"/>
            </a:lnSpc>
            <a:defRPr cap="all"/>
          </a:pPr>
          <a:r>
            <a:rPr lang="en-US">
              <a:latin typeface="Corbel" panose="020B0503020204020204"/>
            </a:rPr>
            <a:t>Display the recognized song name.</a:t>
          </a:r>
          <a:endParaRPr lang="en-US"/>
        </a:p>
      </dgm:t>
    </dgm:pt>
    <dgm:pt modelId="{BE3BBBC9-7154-4884-853B-1562495BECCA}" type="parTrans" cxnId="{EF539154-79F3-4213-88FA-48AD4D532566}">
      <dgm:prSet/>
      <dgm:spPr/>
      <dgm:t>
        <a:bodyPr/>
        <a:lstStyle/>
        <a:p>
          <a:endParaRPr lang="en-IN"/>
        </a:p>
      </dgm:t>
    </dgm:pt>
    <dgm:pt modelId="{9E20CF1B-251F-4CC6-B0D4-2A625A219C59}" type="sibTrans" cxnId="{EF539154-79F3-4213-88FA-48AD4D532566}">
      <dgm:prSet/>
      <dgm:spPr/>
      <dgm:t>
        <a:bodyPr/>
        <a:lstStyle/>
        <a:p>
          <a:endParaRPr lang="en-IN"/>
        </a:p>
      </dgm:t>
    </dgm:pt>
    <dgm:pt modelId="{05885E6E-59BA-4E1C-88F6-D1FD3325E79E}" type="pres">
      <dgm:prSet presAssocID="{FFE52C54-4C1F-4992-8BDA-F948F6596404}" presName="root" presStyleCnt="0">
        <dgm:presLayoutVars>
          <dgm:dir/>
          <dgm:resizeHandles val="exact"/>
        </dgm:presLayoutVars>
      </dgm:prSet>
      <dgm:spPr/>
    </dgm:pt>
    <dgm:pt modelId="{E4236E6B-46C0-4B7D-9C56-0F7F0AB4BD0A}" type="pres">
      <dgm:prSet presAssocID="{317346DC-F38B-481A-8DF8-0D0EF2F74A44}" presName="compNode" presStyleCnt="0"/>
      <dgm:spPr/>
    </dgm:pt>
    <dgm:pt modelId="{88E90E3F-CED8-46D4-AD6B-20E83168E515}" type="pres">
      <dgm:prSet presAssocID="{317346DC-F38B-481A-8DF8-0D0EF2F74A44}" presName="iconBgRect" presStyleLbl="bgShp" presStyleIdx="0" presStyleCnt="5"/>
      <dgm:spPr/>
    </dgm:pt>
    <dgm:pt modelId="{93CD502B-20B7-45A7-8E1C-E888679981BC}" type="pres">
      <dgm:prSet presAssocID="{317346DC-F38B-481A-8DF8-0D0EF2F74A4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eble clef"/>
        </a:ext>
      </dgm:extLst>
    </dgm:pt>
    <dgm:pt modelId="{FDE76E37-E7DF-4E5E-9D57-5AA1CB1DCFDF}" type="pres">
      <dgm:prSet presAssocID="{317346DC-F38B-481A-8DF8-0D0EF2F74A44}" presName="spaceRect" presStyleCnt="0"/>
      <dgm:spPr/>
    </dgm:pt>
    <dgm:pt modelId="{ED81A7AB-5427-43EE-90DD-F2DFFE20DA6C}" type="pres">
      <dgm:prSet presAssocID="{317346DC-F38B-481A-8DF8-0D0EF2F74A44}" presName="textRect" presStyleLbl="revTx" presStyleIdx="0" presStyleCnt="5">
        <dgm:presLayoutVars>
          <dgm:chMax val="1"/>
          <dgm:chPref val="1"/>
        </dgm:presLayoutVars>
      </dgm:prSet>
      <dgm:spPr/>
    </dgm:pt>
    <dgm:pt modelId="{7558C24B-4152-4F41-B45D-93CCC2CF69D9}" type="pres">
      <dgm:prSet presAssocID="{CD67B237-D92E-43D2-9C6E-6143A9A48AC1}" presName="sibTrans" presStyleCnt="0"/>
      <dgm:spPr/>
    </dgm:pt>
    <dgm:pt modelId="{6F529E3E-7A75-472D-8581-B12E0689DB9B}" type="pres">
      <dgm:prSet presAssocID="{5BE2896C-4FFA-4BF7-9F7C-87784CFED34B}" presName="compNode" presStyleCnt="0"/>
      <dgm:spPr/>
    </dgm:pt>
    <dgm:pt modelId="{2CCF4BAA-48BF-4535-ADC4-F771ED756338}" type="pres">
      <dgm:prSet presAssocID="{5BE2896C-4FFA-4BF7-9F7C-87784CFED34B}" presName="iconBgRect" presStyleLbl="bgShp" presStyleIdx="1" presStyleCnt="5"/>
      <dgm:spPr/>
    </dgm:pt>
    <dgm:pt modelId="{A78334DB-DABE-42A6-91BD-12BFD2CEAF4A}" type="pres">
      <dgm:prSet presAssocID="{5BE2896C-4FFA-4BF7-9F7C-87784CFED34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phones"/>
        </a:ext>
      </dgm:extLst>
    </dgm:pt>
    <dgm:pt modelId="{BCF18403-83DE-4CC1-9392-B159118E2513}" type="pres">
      <dgm:prSet presAssocID="{5BE2896C-4FFA-4BF7-9F7C-87784CFED34B}" presName="spaceRect" presStyleCnt="0"/>
      <dgm:spPr/>
    </dgm:pt>
    <dgm:pt modelId="{2BB8A3B5-3A80-4413-A417-C0AC7E4C3520}" type="pres">
      <dgm:prSet presAssocID="{5BE2896C-4FFA-4BF7-9F7C-87784CFED34B}" presName="textRect" presStyleLbl="revTx" presStyleIdx="1" presStyleCnt="5">
        <dgm:presLayoutVars>
          <dgm:chMax val="1"/>
          <dgm:chPref val="1"/>
        </dgm:presLayoutVars>
      </dgm:prSet>
      <dgm:spPr/>
    </dgm:pt>
    <dgm:pt modelId="{6DCAA64B-1B5D-4C84-928C-1BA919D7511F}" type="pres">
      <dgm:prSet presAssocID="{E68F0835-005D-494E-91BA-7B10ED715428}" presName="sibTrans" presStyleCnt="0"/>
      <dgm:spPr/>
    </dgm:pt>
    <dgm:pt modelId="{70BB5487-89D4-4B88-8367-CEC4814DE14B}" type="pres">
      <dgm:prSet presAssocID="{CFBAD734-8876-4AAE-9E97-3F93C6241A33}" presName="compNode" presStyleCnt="0"/>
      <dgm:spPr/>
    </dgm:pt>
    <dgm:pt modelId="{141CE0C8-A698-46F5-AF5D-943923FCE30D}" type="pres">
      <dgm:prSet presAssocID="{CFBAD734-8876-4AAE-9E97-3F93C6241A33}" presName="iconBgRect" presStyleLbl="bgShp" presStyleIdx="2" presStyleCnt="5"/>
      <dgm:spPr/>
    </dgm:pt>
    <dgm:pt modelId="{6964279E-50BC-44A3-B8A5-7DC09882084D}" type="pres">
      <dgm:prSet presAssocID="{CFBAD734-8876-4AAE-9E97-3F93C6241A3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phone"/>
        </a:ext>
      </dgm:extLst>
    </dgm:pt>
    <dgm:pt modelId="{75425D0C-3772-44D7-80B4-2D613937401C}" type="pres">
      <dgm:prSet presAssocID="{CFBAD734-8876-4AAE-9E97-3F93C6241A33}" presName="spaceRect" presStyleCnt="0"/>
      <dgm:spPr/>
    </dgm:pt>
    <dgm:pt modelId="{78F23971-5388-46AB-9E1E-B30E933CA97B}" type="pres">
      <dgm:prSet presAssocID="{CFBAD734-8876-4AAE-9E97-3F93C6241A33}" presName="textRect" presStyleLbl="revTx" presStyleIdx="2" presStyleCnt="5">
        <dgm:presLayoutVars>
          <dgm:chMax val="1"/>
          <dgm:chPref val="1"/>
        </dgm:presLayoutVars>
      </dgm:prSet>
      <dgm:spPr/>
    </dgm:pt>
    <dgm:pt modelId="{A3617086-02AB-41EB-B2B4-E41ECB2CBC07}" type="pres">
      <dgm:prSet presAssocID="{38BD4398-1368-43D5-884A-0DDACD00901E}" presName="sibTrans" presStyleCnt="0"/>
      <dgm:spPr/>
    </dgm:pt>
    <dgm:pt modelId="{EFA48E21-FAD8-4B1F-A39C-1F98ABDE541E}" type="pres">
      <dgm:prSet presAssocID="{767C5E58-3DCF-4DD1-8B10-4882A03FAEAC}" presName="compNode" presStyleCnt="0"/>
      <dgm:spPr/>
    </dgm:pt>
    <dgm:pt modelId="{302E52C8-A82D-496D-9854-21E5B78EEDE9}" type="pres">
      <dgm:prSet presAssocID="{767C5E58-3DCF-4DD1-8B10-4882A03FAEAC}" presName="iconBgRect" presStyleLbl="bgShp" presStyleIdx="3" presStyleCnt="5"/>
      <dgm:spPr/>
    </dgm:pt>
    <dgm:pt modelId="{E6082C0B-6728-4D21-8DD6-9FF2D904F1A0}" type="pres">
      <dgm:prSet presAssocID="{767C5E58-3DCF-4DD1-8B10-4882A03FAEA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C8B3CA39-6541-4C62-B5F7-4E12FF3F1C57}" type="pres">
      <dgm:prSet presAssocID="{767C5E58-3DCF-4DD1-8B10-4882A03FAEAC}" presName="spaceRect" presStyleCnt="0"/>
      <dgm:spPr/>
    </dgm:pt>
    <dgm:pt modelId="{024B74B6-A165-44D8-AA94-990697C400DA}" type="pres">
      <dgm:prSet presAssocID="{767C5E58-3DCF-4DD1-8B10-4882A03FAEAC}" presName="textRect" presStyleLbl="revTx" presStyleIdx="3" presStyleCnt="5">
        <dgm:presLayoutVars>
          <dgm:chMax val="1"/>
          <dgm:chPref val="1"/>
        </dgm:presLayoutVars>
      </dgm:prSet>
      <dgm:spPr/>
    </dgm:pt>
    <dgm:pt modelId="{9638AD27-039A-4A0F-BCAF-AE4F6036141C}" type="pres">
      <dgm:prSet presAssocID="{9B7B4F69-D197-431B-B196-B16588E4AC02}" presName="sibTrans" presStyleCnt="0"/>
      <dgm:spPr/>
    </dgm:pt>
    <dgm:pt modelId="{80DF2B67-2201-4451-A25E-D058B9C99302}" type="pres">
      <dgm:prSet presAssocID="{7642D2CD-8DCC-4BEA-B3D3-130E7030FAE0}" presName="compNode" presStyleCnt="0"/>
      <dgm:spPr/>
    </dgm:pt>
    <dgm:pt modelId="{ADD4880E-9E1C-4305-91A1-7670239B9893}" type="pres">
      <dgm:prSet presAssocID="{7642D2CD-8DCC-4BEA-B3D3-130E7030FAE0}" presName="iconBgRect" presStyleLbl="bgShp" presStyleIdx="4" presStyleCnt="5"/>
      <dgm:spPr/>
    </dgm:pt>
    <dgm:pt modelId="{5A2F7F7C-D05D-456D-96E9-3D9390439959}" type="pres">
      <dgm:prSet presAssocID="{7642D2CD-8DCC-4BEA-B3D3-130E7030FAE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usic Notes"/>
        </a:ext>
      </dgm:extLst>
    </dgm:pt>
    <dgm:pt modelId="{31732E42-3FD1-4D3A-9B43-C9C30C840481}" type="pres">
      <dgm:prSet presAssocID="{7642D2CD-8DCC-4BEA-B3D3-130E7030FAE0}" presName="spaceRect" presStyleCnt="0"/>
      <dgm:spPr/>
    </dgm:pt>
    <dgm:pt modelId="{1798502F-62F1-4902-BD79-FD2EC134D123}" type="pres">
      <dgm:prSet presAssocID="{7642D2CD-8DCC-4BEA-B3D3-130E7030FAE0}" presName="textRect" presStyleLbl="revTx" presStyleIdx="4" presStyleCnt="5">
        <dgm:presLayoutVars>
          <dgm:chMax val="1"/>
          <dgm:chPref val="1"/>
        </dgm:presLayoutVars>
      </dgm:prSet>
      <dgm:spPr/>
    </dgm:pt>
  </dgm:ptLst>
  <dgm:cxnLst>
    <dgm:cxn modelId="{11DB790D-E3A9-4D4F-A59C-364E9D04F0F9}" srcId="{FFE52C54-4C1F-4992-8BDA-F948F6596404}" destId="{CFBAD734-8876-4AAE-9E97-3F93C6241A33}" srcOrd="2" destOrd="0" parTransId="{3462ED8E-67AE-4E9A-81CA-DED037030B69}" sibTransId="{38BD4398-1368-43D5-884A-0DDACD00901E}"/>
    <dgm:cxn modelId="{0CDD3E3B-1DD0-4D71-99BE-4EA218680E4E}" type="presOf" srcId="{FFE52C54-4C1F-4992-8BDA-F948F6596404}" destId="{05885E6E-59BA-4E1C-88F6-D1FD3325E79E}" srcOrd="0" destOrd="0" presId="urn:microsoft.com/office/officeart/2018/5/layout/IconCircleLabelList"/>
    <dgm:cxn modelId="{CD1B4862-A1BE-42C3-8E00-BCF3CE144171}" type="presOf" srcId="{CFBAD734-8876-4AAE-9E97-3F93C6241A33}" destId="{78F23971-5388-46AB-9E1E-B30E933CA97B}" srcOrd="0" destOrd="0" presId="urn:microsoft.com/office/officeart/2018/5/layout/IconCircleLabelList"/>
    <dgm:cxn modelId="{FB812F67-E02B-4BA9-BC3D-CF2E72D27CCA}" srcId="{FFE52C54-4C1F-4992-8BDA-F948F6596404}" destId="{767C5E58-3DCF-4DD1-8B10-4882A03FAEAC}" srcOrd="3" destOrd="0" parTransId="{1B3A8E18-17FE-4771-BEB9-089385E0609D}" sibTransId="{9B7B4F69-D197-431B-B196-B16588E4AC02}"/>
    <dgm:cxn modelId="{EF539154-79F3-4213-88FA-48AD4D532566}" srcId="{FFE52C54-4C1F-4992-8BDA-F948F6596404}" destId="{7642D2CD-8DCC-4BEA-B3D3-130E7030FAE0}" srcOrd="4" destOrd="0" parTransId="{BE3BBBC9-7154-4884-853B-1562495BECCA}" sibTransId="{9E20CF1B-251F-4CC6-B0D4-2A625A219C59}"/>
    <dgm:cxn modelId="{C74B8D95-C83C-4843-AF11-6B39F91A7EFC}" srcId="{FFE52C54-4C1F-4992-8BDA-F948F6596404}" destId="{317346DC-F38B-481A-8DF8-0D0EF2F74A44}" srcOrd="0" destOrd="0" parTransId="{9C0A8116-C1A9-49F4-9098-777526405440}" sibTransId="{CD67B237-D92E-43D2-9C6E-6143A9A48AC1}"/>
    <dgm:cxn modelId="{5E724AA0-AE2C-4E41-8FC2-DDD79E01D4CC}" type="presOf" srcId="{5BE2896C-4FFA-4BF7-9F7C-87784CFED34B}" destId="{2BB8A3B5-3A80-4413-A417-C0AC7E4C3520}" srcOrd="0" destOrd="0" presId="urn:microsoft.com/office/officeart/2018/5/layout/IconCircleLabelList"/>
    <dgm:cxn modelId="{2DA037AE-E800-4C7A-96BE-2F77472B51DA}" type="presOf" srcId="{7642D2CD-8DCC-4BEA-B3D3-130E7030FAE0}" destId="{1798502F-62F1-4902-BD79-FD2EC134D123}" srcOrd="0" destOrd="0" presId="urn:microsoft.com/office/officeart/2018/5/layout/IconCircleLabelList"/>
    <dgm:cxn modelId="{6DE72AE8-948C-476B-9596-79EC2A99730D}" type="presOf" srcId="{767C5E58-3DCF-4DD1-8B10-4882A03FAEAC}" destId="{024B74B6-A165-44D8-AA94-990697C400DA}" srcOrd="0" destOrd="0" presId="urn:microsoft.com/office/officeart/2018/5/layout/IconCircleLabelList"/>
    <dgm:cxn modelId="{ED177BEA-5EE8-4955-AC4F-7D4077AE3260}" srcId="{FFE52C54-4C1F-4992-8BDA-F948F6596404}" destId="{5BE2896C-4FFA-4BF7-9F7C-87784CFED34B}" srcOrd="1" destOrd="0" parTransId="{975BA500-C96E-43C0-BB2A-18AB87A75F91}" sibTransId="{E68F0835-005D-494E-91BA-7B10ED715428}"/>
    <dgm:cxn modelId="{AFB6E9F6-CC4D-4BA0-9CFE-09644DAD3CA4}" type="presOf" srcId="{317346DC-F38B-481A-8DF8-0D0EF2F74A44}" destId="{ED81A7AB-5427-43EE-90DD-F2DFFE20DA6C}" srcOrd="0" destOrd="0" presId="urn:microsoft.com/office/officeart/2018/5/layout/IconCircleLabelList"/>
    <dgm:cxn modelId="{FD770CA0-0A6A-48B7-B279-CBBEB07697A5}" type="presParOf" srcId="{05885E6E-59BA-4E1C-88F6-D1FD3325E79E}" destId="{E4236E6B-46C0-4B7D-9C56-0F7F0AB4BD0A}" srcOrd="0" destOrd="0" presId="urn:microsoft.com/office/officeart/2018/5/layout/IconCircleLabelList"/>
    <dgm:cxn modelId="{FE37FF72-10CB-48DC-81B4-30AA2E07FCF1}" type="presParOf" srcId="{E4236E6B-46C0-4B7D-9C56-0F7F0AB4BD0A}" destId="{88E90E3F-CED8-46D4-AD6B-20E83168E515}" srcOrd="0" destOrd="0" presId="urn:microsoft.com/office/officeart/2018/5/layout/IconCircleLabelList"/>
    <dgm:cxn modelId="{12350278-D08E-4A8F-B58B-CF82CF7DBEB9}" type="presParOf" srcId="{E4236E6B-46C0-4B7D-9C56-0F7F0AB4BD0A}" destId="{93CD502B-20B7-45A7-8E1C-E888679981BC}" srcOrd="1" destOrd="0" presId="urn:microsoft.com/office/officeart/2018/5/layout/IconCircleLabelList"/>
    <dgm:cxn modelId="{FF6EBCBE-FE70-4E14-A786-368DEAAB59CE}" type="presParOf" srcId="{E4236E6B-46C0-4B7D-9C56-0F7F0AB4BD0A}" destId="{FDE76E37-E7DF-4E5E-9D57-5AA1CB1DCFDF}" srcOrd="2" destOrd="0" presId="urn:microsoft.com/office/officeart/2018/5/layout/IconCircleLabelList"/>
    <dgm:cxn modelId="{2E376091-2085-4888-9345-65B0F0281C21}" type="presParOf" srcId="{E4236E6B-46C0-4B7D-9C56-0F7F0AB4BD0A}" destId="{ED81A7AB-5427-43EE-90DD-F2DFFE20DA6C}" srcOrd="3" destOrd="0" presId="urn:microsoft.com/office/officeart/2018/5/layout/IconCircleLabelList"/>
    <dgm:cxn modelId="{CD1CBA50-6552-4364-B4D0-96AF9B244B0B}" type="presParOf" srcId="{05885E6E-59BA-4E1C-88F6-D1FD3325E79E}" destId="{7558C24B-4152-4F41-B45D-93CCC2CF69D9}" srcOrd="1" destOrd="0" presId="urn:microsoft.com/office/officeart/2018/5/layout/IconCircleLabelList"/>
    <dgm:cxn modelId="{703EEEA6-CF2F-4772-B042-5D18B6010A1B}" type="presParOf" srcId="{05885E6E-59BA-4E1C-88F6-D1FD3325E79E}" destId="{6F529E3E-7A75-472D-8581-B12E0689DB9B}" srcOrd="2" destOrd="0" presId="urn:microsoft.com/office/officeart/2018/5/layout/IconCircleLabelList"/>
    <dgm:cxn modelId="{4E6DB427-95BD-4109-B6AB-EE8074DFEB4E}" type="presParOf" srcId="{6F529E3E-7A75-472D-8581-B12E0689DB9B}" destId="{2CCF4BAA-48BF-4535-ADC4-F771ED756338}" srcOrd="0" destOrd="0" presId="urn:microsoft.com/office/officeart/2018/5/layout/IconCircleLabelList"/>
    <dgm:cxn modelId="{C2C00C7E-6572-4D4B-B573-F66EB57F71B4}" type="presParOf" srcId="{6F529E3E-7A75-472D-8581-B12E0689DB9B}" destId="{A78334DB-DABE-42A6-91BD-12BFD2CEAF4A}" srcOrd="1" destOrd="0" presId="urn:microsoft.com/office/officeart/2018/5/layout/IconCircleLabelList"/>
    <dgm:cxn modelId="{DBE3FC12-B537-4179-9051-ADC17DD892FA}" type="presParOf" srcId="{6F529E3E-7A75-472D-8581-B12E0689DB9B}" destId="{BCF18403-83DE-4CC1-9392-B159118E2513}" srcOrd="2" destOrd="0" presId="urn:microsoft.com/office/officeart/2018/5/layout/IconCircleLabelList"/>
    <dgm:cxn modelId="{2FD18CDF-DE75-4F04-8222-D962E4C28A93}" type="presParOf" srcId="{6F529E3E-7A75-472D-8581-B12E0689DB9B}" destId="{2BB8A3B5-3A80-4413-A417-C0AC7E4C3520}" srcOrd="3" destOrd="0" presId="urn:microsoft.com/office/officeart/2018/5/layout/IconCircleLabelList"/>
    <dgm:cxn modelId="{484BE12A-9248-4BEA-BA56-6526E63781A9}" type="presParOf" srcId="{05885E6E-59BA-4E1C-88F6-D1FD3325E79E}" destId="{6DCAA64B-1B5D-4C84-928C-1BA919D7511F}" srcOrd="3" destOrd="0" presId="urn:microsoft.com/office/officeart/2018/5/layout/IconCircleLabelList"/>
    <dgm:cxn modelId="{CFD3803B-22E2-4150-8BFA-9EB137115E6A}" type="presParOf" srcId="{05885E6E-59BA-4E1C-88F6-D1FD3325E79E}" destId="{70BB5487-89D4-4B88-8367-CEC4814DE14B}" srcOrd="4" destOrd="0" presId="urn:microsoft.com/office/officeart/2018/5/layout/IconCircleLabelList"/>
    <dgm:cxn modelId="{ED1FB867-3FC4-4DE3-AC62-A3AB6633E591}" type="presParOf" srcId="{70BB5487-89D4-4B88-8367-CEC4814DE14B}" destId="{141CE0C8-A698-46F5-AF5D-943923FCE30D}" srcOrd="0" destOrd="0" presId="urn:microsoft.com/office/officeart/2018/5/layout/IconCircleLabelList"/>
    <dgm:cxn modelId="{7E319541-A442-4857-ACC2-E5D34AE19F2D}" type="presParOf" srcId="{70BB5487-89D4-4B88-8367-CEC4814DE14B}" destId="{6964279E-50BC-44A3-B8A5-7DC09882084D}" srcOrd="1" destOrd="0" presId="urn:microsoft.com/office/officeart/2018/5/layout/IconCircleLabelList"/>
    <dgm:cxn modelId="{C52064E5-B22A-4318-B245-A35581E4888F}" type="presParOf" srcId="{70BB5487-89D4-4B88-8367-CEC4814DE14B}" destId="{75425D0C-3772-44D7-80B4-2D613937401C}" srcOrd="2" destOrd="0" presId="urn:microsoft.com/office/officeart/2018/5/layout/IconCircleLabelList"/>
    <dgm:cxn modelId="{B7CA09BE-9C6D-41F3-91B5-C73798171955}" type="presParOf" srcId="{70BB5487-89D4-4B88-8367-CEC4814DE14B}" destId="{78F23971-5388-46AB-9E1E-B30E933CA97B}" srcOrd="3" destOrd="0" presId="urn:microsoft.com/office/officeart/2018/5/layout/IconCircleLabelList"/>
    <dgm:cxn modelId="{6EF50CEE-6A4B-4B08-8EEB-5CB5EFD0D5C0}" type="presParOf" srcId="{05885E6E-59BA-4E1C-88F6-D1FD3325E79E}" destId="{A3617086-02AB-41EB-B2B4-E41ECB2CBC07}" srcOrd="5" destOrd="0" presId="urn:microsoft.com/office/officeart/2018/5/layout/IconCircleLabelList"/>
    <dgm:cxn modelId="{8DA7D36D-8463-44ED-BD10-F6D594457FFC}" type="presParOf" srcId="{05885E6E-59BA-4E1C-88F6-D1FD3325E79E}" destId="{EFA48E21-FAD8-4B1F-A39C-1F98ABDE541E}" srcOrd="6" destOrd="0" presId="urn:microsoft.com/office/officeart/2018/5/layout/IconCircleLabelList"/>
    <dgm:cxn modelId="{A9289F48-DFDE-468F-9913-61EA16DF1EF7}" type="presParOf" srcId="{EFA48E21-FAD8-4B1F-A39C-1F98ABDE541E}" destId="{302E52C8-A82D-496D-9854-21E5B78EEDE9}" srcOrd="0" destOrd="0" presId="urn:microsoft.com/office/officeart/2018/5/layout/IconCircleLabelList"/>
    <dgm:cxn modelId="{E75965A5-3635-40CC-B3AD-B659AC27F74B}" type="presParOf" srcId="{EFA48E21-FAD8-4B1F-A39C-1F98ABDE541E}" destId="{E6082C0B-6728-4D21-8DD6-9FF2D904F1A0}" srcOrd="1" destOrd="0" presId="urn:microsoft.com/office/officeart/2018/5/layout/IconCircleLabelList"/>
    <dgm:cxn modelId="{D6E25B10-F0A6-42BD-8B2D-F88F9A2A040B}" type="presParOf" srcId="{EFA48E21-FAD8-4B1F-A39C-1F98ABDE541E}" destId="{C8B3CA39-6541-4C62-B5F7-4E12FF3F1C57}" srcOrd="2" destOrd="0" presId="urn:microsoft.com/office/officeart/2018/5/layout/IconCircleLabelList"/>
    <dgm:cxn modelId="{31E4633A-2363-49B9-ACC2-D5EDA9CEF10E}" type="presParOf" srcId="{EFA48E21-FAD8-4B1F-A39C-1F98ABDE541E}" destId="{024B74B6-A165-44D8-AA94-990697C400DA}" srcOrd="3" destOrd="0" presId="urn:microsoft.com/office/officeart/2018/5/layout/IconCircleLabelList"/>
    <dgm:cxn modelId="{5B5F7DF2-01FD-4D4B-82E7-75B80B137A47}" type="presParOf" srcId="{05885E6E-59BA-4E1C-88F6-D1FD3325E79E}" destId="{9638AD27-039A-4A0F-BCAF-AE4F6036141C}" srcOrd="7" destOrd="0" presId="urn:microsoft.com/office/officeart/2018/5/layout/IconCircleLabelList"/>
    <dgm:cxn modelId="{9325191A-1F58-4BC7-853C-4BDB88A1F78D}" type="presParOf" srcId="{05885E6E-59BA-4E1C-88F6-D1FD3325E79E}" destId="{80DF2B67-2201-4451-A25E-D058B9C99302}" srcOrd="8" destOrd="0" presId="urn:microsoft.com/office/officeart/2018/5/layout/IconCircleLabelList"/>
    <dgm:cxn modelId="{C9292185-B658-4F59-AB1C-CEA69EA76C2A}" type="presParOf" srcId="{80DF2B67-2201-4451-A25E-D058B9C99302}" destId="{ADD4880E-9E1C-4305-91A1-7670239B9893}" srcOrd="0" destOrd="0" presId="urn:microsoft.com/office/officeart/2018/5/layout/IconCircleLabelList"/>
    <dgm:cxn modelId="{2792DDD6-45FD-40BF-A51F-3D07877D8CCB}" type="presParOf" srcId="{80DF2B67-2201-4451-A25E-D058B9C99302}" destId="{5A2F7F7C-D05D-456D-96E9-3D9390439959}" srcOrd="1" destOrd="0" presId="urn:microsoft.com/office/officeart/2018/5/layout/IconCircleLabelList"/>
    <dgm:cxn modelId="{D51D6033-2E4D-4F54-BE5C-E33A153CFE03}" type="presParOf" srcId="{80DF2B67-2201-4451-A25E-D058B9C99302}" destId="{31732E42-3FD1-4D3A-9B43-C9C30C840481}" srcOrd="2" destOrd="0" presId="urn:microsoft.com/office/officeart/2018/5/layout/IconCircleLabelList"/>
    <dgm:cxn modelId="{29F0F555-2E07-4BCD-9F04-147CD812490B}" type="presParOf" srcId="{80DF2B67-2201-4451-A25E-D058B9C99302}" destId="{1798502F-62F1-4902-BD79-FD2EC134D12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D61E1-8E10-427E-8541-A01900C48A9A}">
      <dsp:nvSpPr>
        <dsp:cNvPr id="0" name=""/>
        <dsp:cNvSpPr/>
      </dsp:nvSpPr>
      <dsp:spPr>
        <a:xfrm>
          <a:off x="0" y="537"/>
          <a:ext cx="1084740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F5D1BB-3952-49BA-8F85-2EBD17310E1F}">
      <dsp:nvSpPr>
        <dsp:cNvPr id="0" name=""/>
        <dsp:cNvSpPr/>
      </dsp:nvSpPr>
      <dsp:spPr>
        <a:xfrm>
          <a:off x="0" y="537"/>
          <a:ext cx="10847403" cy="880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Song recognition is the process of identifying a song from a given audio sample. </a:t>
          </a:r>
        </a:p>
      </dsp:txBody>
      <dsp:txXfrm>
        <a:off x="0" y="537"/>
        <a:ext cx="10847403" cy="880026"/>
      </dsp:txXfrm>
    </dsp:sp>
    <dsp:sp modelId="{0B2C09AE-1D28-42C7-8E91-E7AEF02D6298}">
      <dsp:nvSpPr>
        <dsp:cNvPr id="0" name=""/>
        <dsp:cNvSpPr/>
      </dsp:nvSpPr>
      <dsp:spPr>
        <a:xfrm>
          <a:off x="0" y="880563"/>
          <a:ext cx="1084740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9F1FDB-E809-466C-8A20-12C8A5B08CB3}">
      <dsp:nvSpPr>
        <dsp:cNvPr id="0" name=""/>
        <dsp:cNvSpPr/>
      </dsp:nvSpPr>
      <dsp:spPr>
        <a:xfrm>
          <a:off x="0" y="880563"/>
          <a:ext cx="10847403" cy="880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In this method, we recognize the lyrics of a song using speech recognition and then compare the lyrics with the lyrics of songs that are stored in the dataset</a:t>
          </a:r>
        </a:p>
      </dsp:txBody>
      <dsp:txXfrm>
        <a:off x="0" y="880563"/>
        <a:ext cx="10847403" cy="880026"/>
      </dsp:txXfrm>
    </dsp:sp>
    <dsp:sp modelId="{C4A9D775-0066-4054-BD65-828653DE2846}">
      <dsp:nvSpPr>
        <dsp:cNvPr id="0" name=""/>
        <dsp:cNvSpPr/>
      </dsp:nvSpPr>
      <dsp:spPr>
        <a:xfrm>
          <a:off x="0" y="1760589"/>
          <a:ext cx="1084740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99F9B8-33B5-4208-B696-2C0FAA1D9041}">
      <dsp:nvSpPr>
        <dsp:cNvPr id="0" name=""/>
        <dsp:cNvSpPr/>
      </dsp:nvSpPr>
      <dsp:spPr>
        <a:xfrm>
          <a:off x="0" y="1760589"/>
          <a:ext cx="10847403" cy="880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The lyrics dataset contains the lyrics of a large number of songs. The song recognition model searches the text from the audio in the dataset to identify the name of the given song.</a:t>
          </a:r>
        </a:p>
      </dsp:txBody>
      <dsp:txXfrm>
        <a:off x="0" y="1760589"/>
        <a:ext cx="10847403" cy="880026"/>
      </dsp:txXfrm>
    </dsp:sp>
    <dsp:sp modelId="{E8B050BC-2DE5-491C-8FE3-25941C6EDF68}">
      <dsp:nvSpPr>
        <dsp:cNvPr id="0" name=""/>
        <dsp:cNvSpPr/>
      </dsp:nvSpPr>
      <dsp:spPr>
        <a:xfrm>
          <a:off x="0" y="2640615"/>
          <a:ext cx="1084740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D16D87-5848-44AE-A71C-520E6E71F2CB}">
      <dsp:nvSpPr>
        <dsp:cNvPr id="0" name=""/>
        <dsp:cNvSpPr/>
      </dsp:nvSpPr>
      <dsp:spPr>
        <a:xfrm>
          <a:off x="0" y="2640615"/>
          <a:ext cx="10847403" cy="880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Facebook's demucs model is used for the purpose of vocal extraction.</a:t>
          </a:r>
        </a:p>
      </dsp:txBody>
      <dsp:txXfrm>
        <a:off x="0" y="2640615"/>
        <a:ext cx="10847403" cy="880026"/>
      </dsp:txXfrm>
    </dsp:sp>
    <dsp:sp modelId="{A1E2B586-9EE5-4989-AC45-5F9CC90203E7}">
      <dsp:nvSpPr>
        <dsp:cNvPr id="0" name=""/>
        <dsp:cNvSpPr/>
      </dsp:nvSpPr>
      <dsp:spPr>
        <a:xfrm>
          <a:off x="0" y="3520641"/>
          <a:ext cx="1084740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45BC0A-195F-44EA-84CD-4B20ECD13F46}">
      <dsp:nvSpPr>
        <dsp:cNvPr id="0" name=""/>
        <dsp:cNvSpPr/>
      </dsp:nvSpPr>
      <dsp:spPr>
        <a:xfrm>
          <a:off x="0" y="3520641"/>
          <a:ext cx="10847403" cy="880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Google's Word2Vec recognizes the audio into text.</a:t>
          </a:r>
        </a:p>
      </dsp:txBody>
      <dsp:txXfrm>
        <a:off x="0" y="3520641"/>
        <a:ext cx="10847403" cy="880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90E3F-CED8-46D4-AD6B-20E83168E515}">
      <dsp:nvSpPr>
        <dsp:cNvPr id="0" name=""/>
        <dsp:cNvSpPr/>
      </dsp:nvSpPr>
      <dsp:spPr>
        <a:xfrm>
          <a:off x="642939" y="127141"/>
          <a:ext cx="1199117" cy="119911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CD502B-20B7-45A7-8E1C-E888679981BC}">
      <dsp:nvSpPr>
        <dsp:cNvPr id="0" name=""/>
        <dsp:cNvSpPr/>
      </dsp:nvSpPr>
      <dsp:spPr>
        <a:xfrm>
          <a:off x="898488" y="382691"/>
          <a:ext cx="688018" cy="6880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81A7AB-5427-43EE-90DD-F2DFFE20DA6C}">
      <dsp:nvSpPr>
        <dsp:cNvPr id="0" name=""/>
        <dsp:cNvSpPr/>
      </dsp:nvSpPr>
      <dsp:spPr>
        <a:xfrm>
          <a:off x="259614" y="1699755"/>
          <a:ext cx="19657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Collect a dataset of songs and their lyrics.</a:t>
          </a:r>
        </a:p>
      </dsp:txBody>
      <dsp:txXfrm>
        <a:off x="259614" y="1699755"/>
        <a:ext cx="1965767" cy="720000"/>
      </dsp:txXfrm>
    </dsp:sp>
    <dsp:sp modelId="{2CCF4BAA-48BF-4535-ADC4-F771ED756338}">
      <dsp:nvSpPr>
        <dsp:cNvPr id="0" name=""/>
        <dsp:cNvSpPr/>
      </dsp:nvSpPr>
      <dsp:spPr>
        <a:xfrm>
          <a:off x="2952715" y="127141"/>
          <a:ext cx="1199117" cy="119911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8334DB-DABE-42A6-91BD-12BFD2CEAF4A}">
      <dsp:nvSpPr>
        <dsp:cNvPr id="0" name=""/>
        <dsp:cNvSpPr/>
      </dsp:nvSpPr>
      <dsp:spPr>
        <a:xfrm>
          <a:off x="3208265" y="382691"/>
          <a:ext cx="688018" cy="6880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B8A3B5-3A80-4413-A417-C0AC7E4C3520}">
      <dsp:nvSpPr>
        <dsp:cNvPr id="0" name=""/>
        <dsp:cNvSpPr/>
      </dsp:nvSpPr>
      <dsp:spPr>
        <a:xfrm>
          <a:off x="2569390" y="1699755"/>
          <a:ext cx="19657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Preprocess the audio data by applying techniques such as </a:t>
          </a:r>
          <a:r>
            <a:rPr lang="en-US" sz="1100" kern="1200" dirty="0" err="1"/>
            <a:t>demucs</a:t>
          </a:r>
          <a:r>
            <a:rPr lang="en-US" sz="1100" kern="1200" dirty="0"/>
            <a:t> to </a:t>
          </a:r>
          <a:r>
            <a:rPr lang="en-US" sz="1100" kern="1200" dirty="0">
              <a:latin typeface="Corbel" panose="020B0503020204020204"/>
            </a:rPr>
            <a:t>extract vocal files</a:t>
          </a:r>
          <a:endParaRPr lang="en-US" sz="1100" kern="1200" dirty="0"/>
        </a:p>
      </dsp:txBody>
      <dsp:txXfrm>
        <a:off x="2569390" y="1699755"/>
        <a:ext cx="1965767" cy="720000"/>
      </dsp:txXfrm>
    </dsp:sp>
    <dsp:sp modelId="{141CE0C8-A698-46F5-AF5D-943923FCE30D}">
      <dsp:nvSpPr>
        <dsp:cNvPr id="0" name=""/>
        <dsp:cNvSpPr/>
      </dsp:nvSpPr>
      <dsp:spPr>
        <a:xfrm>
          <a:off x="5262491" y="127141"/>
          <a:ext cx="1199117" cy="119911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64279E-50BC-44A3-B8A5-7DC09882084D}">
      <dsp:nvSpPr>
        <dsp:cNvPr id="0" name=""/>
        <dsp:cNvSpPr/>
      </dsp:nvSpPr>
      <dsp:spPr>
        <a:xfrm>
          <a:off x="5518041" y="382691"/>
          <a:ext cx="688018" cy="6880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F23971-5388-46AB-9E1E-B30E933CA97B}">
      <dsp:nvSpPr>
        <dsp:cNvPr id="0" name=""/>
        <dsp:cNvSpPr/>
      </dsp:nvSpPr>
      <dsp:spPr>
        <a:xfrm>
          <a:off x="4879167" y="1699755"/>
          <a:ext cx="19657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orbel" panose="020B0503020204020204"/>
            </a:rPr>
            <a:t>Apply the Wav2Vec model for speech recogniton.</a:t>
          </a:r>
        </a:p>
      </dsp:txBody>
      <dsp:txXfrm>
        <a:off x="4879167" y="1699755"/>
        <a:ext cx="1965767" cy="720000"/>
      </dsp:txXfrm>
    </dsp:sp>
    <dsp:sp modelId="{302E52C8-A82D-496D-9854-21E5B78EEDE9}">
      <dsp:nvSpPr>
        <dsp:cNvPr id="0" name=""/>
        <dsp:cNvSpPr/>
      </dsp:nvSpPr>
      <dsp:spPr>
        <a:xfrm>
          <a:off x="1797827" y="2911196"/>
          <a:ext cx="1199117" cy="119911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82C0B-6728-4D21-8DD6-9FF2D904F1A0}">
      <dsp:nvSpPr>
        <dsp:cNvPr id="0" name=""/>
        <dsp:cNvSpPr/>
      </dsp:nvSpPr>
      <dsp:spPr>
        <a:xfrm>
          <a:off x="2053377" y="3166746"/>
          <a:ext cx="688018" cy="6880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4B74B6-A165-44D8-AA94-990697C400DA}">
      <dsp:nvSpPr>
        <dsp:cNvPr id="0" name=""/>
        <dsp:cNvSpPr/>
      </dsp:nvSpPr>
      <dsp:spPr>
        <a:xfrm>
          <a:off x="1414502" y="4483810"/>
          <a:ext cx="19657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orbel" panose="020B0503020204020204"/>
            </a:rPr>
            <a:t>Search for the text in dataset.</a:t>
          </a:r>
        </a:p>
      </dsp:txBody>
      <dsp:txXfrm>
        <a:off x="1414502" y="4483810"/>
        <a:ext cx="1965767" cy="720000"/>
      </dsp:txXfrm>
    </dsp:sp>
    <dsp:sp modelId="{ADD4880E-9E1C-4305-91A1-7670239B9893}">
      <dsp:nvSpPr>
        <dsp:cNvPr id="0" name=""/>
        <dsp:cNvSpPr/>
      </dsp:nvSpPr>
      <dsp:spPr>
        <a:xfrm>
          <a:off x="4107603" y="2911196"/>
          <a:ext cx="1199117" cy="119911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F7F7C-D05D-456D-96E9-3D9390439959}">
      <dsp:nvSpPr>
        <dsp:cNvPr id="0" name=""/>
        <dsp:cNvSpPr/>
      </dsp:nvSpPr>
      <dsp:spPr>
        <a:xfrm>
          <a:off x="4363153" y="3166746"/>
          <a:ext cx="688018" cy="6880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98502F-62F1-4902-BD79-FD2EC134D123}">
      <dsp:nvSpPr>
        <dsp:cNvPr id="0" name=""/>
        <dsp:cNvSpPr/>
      </dsp:nvSpPr>
      <dsp:spPr>
        <a:xfrm>
          <a:off x="3724279" y="4483810"/>
          <a:ext cx="19657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orbel" panose="020B0503020204020204"/>
            </a:rPr>
            <a:t>Display the recognized song name.</a:t>
          </a:r>
          <a:endParaRPr lang="en-US" sz="1100" kern="1200"/>
        </a:p>
      </dsp:txBody>
      <dsp:txXfrm>
        <a:off x="3724279" y="4483810"/>
        <a:ext cx="1965767"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33877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2740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18794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04787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68192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38875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1/7/2023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3397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1/7/2023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966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61614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42256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1/7/2023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01239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1/7/2023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5303061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f90/Wave-U-N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9" y="1298448"/>
            <a:ext cx="3258688" cy="3255264"/>
          </a:xfrm>
        </p:spPr>
        <p:txBody>
          <a:bodyPr>
            <a:normAutofit/>
          </a:bodyPr>
          <a:lstStyle/>
          <a:p>
            <a:r>
              <a:rPr lang="en-US" sz="4600" b="1" dirty="0">
                <a:cs typeface="Calibri Light"/>
              </a:rPr>
              <a:t>Song Recognition</a:t>
            </a:r>
            <a:endParaRPr lang="en-US" sz="4600" b="1" dirty="0">
              <a:ea typeface="Microsoft YaHei"/>
            </a:endParaRPr>
          </a:p>
        </p:txBody>
      </p:sp>
      <p:sp>
        <p:nvSpPr>
          <p:cNvPr id="3" name="Subtitle 2"/>
          <p:cNvSpPr>
            <a:spLocks noGrp="1"/>
          </p:cNvSpPr>
          <p:nvPr>
            <p:ph type="subTitle" idx="1"/>
          </p:nvPr>
        </p:nvSpPr>
        <p:spPr>
          <a:xfrm>
            <a:off x="1100015" y="4670246"/>
            <a:ext cx="3228521" cy="914400"/>
          </a:xfrm>
        </p:spPr>
        <p:txBody>
          <a:bodyPr>
            <a:normAutofit/>
          </a:bodyPr>
          <a:lstStyle/>
          <a:p>
            <a:r>
              <a:rPr lang="en-US" b="1">
                <a:ea typeface="Microsoft YaHei Light"/>
              </a:rPr>
              <a:t>Using Deep Learning</a:t>
            </a:r>
            <a:endParaRPr lang="en-US" b="1"/>
          </a:p>
        </p:txBody>
      </p:sp>
      <p:pic>
        <p:nvPicPr>
          <p:cNvPr id="27" name="Picture 3">
            <a:extLst>
              <a:ext uri="{FF2B5EF4-FFF2-40B4-BE49-F238E27FC236}">
                <a16:creationId xmlns:a16="http://schemas.microsoft.com/office/drawing/2014/main" id="{0046B4F1-D7BC-3624-1313-E1758C1BC5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5120640" y="1634130"/>
            <a:ext cx="6367271" cy="3581588"/>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7267-B152-87EC-7308-ECF03FBD54A9}"/>
              </a:ext>
            </a:extLst>
          </p:cNvPr>
          <p:cNvSpPr>
            <a:spLocks noGrp="1"/>
          </p:cNvSpPr>
          <p:nvPr>
            <p:ph type="title"/>
          </p:nvPr>
        </p:nvSpPr>
        <p:spPr>
          <a:xfrm>
            <a:off x="1005654" y="565846"/>
            <a:ext cx="9932694" cy="850918"/>
          </a:xfrm>
        </p:spPr>
        <p:txBody>
          <a:bodyPr vert="horz" lIns="91440" tIns="45720" rIns="91440" bIns="45720" rtlCol="0" anchor="b">
            <a:normAutofit/>
          </a:bodyPr>
          <a:lstStyle/>
          <a:p>
            <a:pPr algn="ctr"/>
            <a:r>
              <a:rPr lang="en-US" sz="4800" b="1" u="sng" dirty="0">
                <a:solidFill>
                  <a:schemeClr val="tx1"/>
                </a:solidFill>
                <a:latin typeface="Times New Roman"/>
                <a:cs typeface="Times New Roman"/>
              </a:rPr>
              <a:t>Song Recognition</a:t>
            </a:r>
          </a:p>
        </p:txBody>
      </p:sp>
      <p:graphicFrame>
        <p:nvGraphicFramePr>
          <p:cNvPr id="126" name="TextBox 5">
            <a:extLst>
              <a:ext uri="{FF2B5EF4-FFF2-40B4-BE49-F238E27FC236}">
                <a16:creationId xmlns:a16="http://schemas.microsoft.com/office/drawing/2014/main" id="{2D548ED5-F0AF-C714-C655-31BB8E11A68F}"/>
              </a:ext>
            </a:extLst>
          </p:cNvPr>
          <p:cNvGraphicFramePr/>
          <p:nvPr>
            <p:extLst>
              <p:ext uri="{D42A27DB-BD31-4B8C-83A1-F6EECF244321}">
                <p14:modId xmlns:p14="http://schemas.microsoft.com/office/powerpoint/2010/main" val="3984206151"/>
              </p:ext>
            </p:extLst>
          </p:nvPr>
        </p:nvGraphicFramePr>
        <p:xfrm>
          <a:off x="731370" y="1787479"/>
          <a:ext cx="10847403" cy="440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83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2D6C-D9B8-A442-048C-0C5DA6D6632B}"/>
              </a:ext>
            </a:extLst>
          </p:cNvPr>
          <p:cNvSpPr>
            <a:spLocks noGrp="1"/>
          </p:cNvSpPr>
          <p:nvPr>
            <p:ph type="title"/>
          </p:nvPr>
        </p:nvSpPr>
        <p:spPr>
          <a:xfrm>
            <a:off x="838201" y="559813"/>
            <a:ext cx="4876800" cy="5577934"/>
          </a:xfrm>
        </p:spPr>
        <p:txBody>
          <a:bodyPr anchor="ctr">
            <a:normAutofit/>
          </a:bodyPr>
          <a:lstStyle/>
          <a:p>
            <a:r>
              <a:rPr lang="en-US">
                <a:solidFill>
                  <a:srgbClr val="FFFFFF"/>
                </a:solidFill>
                <a:ea typeface="Microsoft YaHei"/>
              </a:rPr>
              <a:t>Models Used</a:t>
            </a:r>
            <a:endParaRPr lang="en-US">
              <a:solidFill>
                <a:srgbClr val="FFFFFF"/>
              </a:solidFill>
            </a:endParaRPr>
          </a:p>
        </p:txBody>
      </p:sp>
      <p:sp>
        <p:nvSpPr>
          <p:cNvPr id="3" name="Content Placeholder 2">
            <a:extLst>
              <a:ext uri="{FF2B5EF4-FFF2-40B4-BE49-F238E27FC236}">
                <a16:creationId xmlns:a16="http://schemas.microsoft.com/office/drawing/2014/main" id="{0465E45B-008E-F5E3-B447-D20D43B11F9C}"/>
              </a:ext>
            </a:extLst>
          </p:cNvPr>
          <p:cNvSpPr>
            <a:spLocks noGrp="1"/>
          </p:cNvSpPr>
          <p:nvPr>
            <p:ph idx="1"/>
          </p:nvPr>
        </p:nvSpPr>
        <p:spPr>
          <a:xfrm>
            <a:off x="3866072" y="155650"/>
            <a:ext cx="7867234" cy="3196986"/>
          </a:xfrm>
        </p:spPr>
        <p:txBody>
          <a:bodyPr anchor="ctr">
            <a:normAutofit/>
          </a:bodyPr>
          <a:lstStyle/>
          <a:p>
            <a:pPr marL="0" indent="0">
              <a:buNone/>
            </a:pPr>
            <a:r>
              <a:rPr lang="en-US" sz="3600" b="1" u="sng" dirty="0">
                <a:solidFill>
                  <a:schemeClr val="tx1"/>
                </a:solidFill>
                <a:latin typeface="Times New Roman"/>
                <a:ea typeface="Microsoft YaHei Light"/>
                <a:cs typeface="Times New Roman"/>
              </a:rPr>
              <a:t>Demucs</a:t>
            </a:r>
          </a:p>
          <a:p>
            <a:pPr marL="0" indent="0">
              <a:buNone/>
            </a:pPr>
            <a:r>
              <a:rPr lang="en-US" sz="2800" b="1" dirty="0">
                <a:solidFill>
                  <a:schemeClr val="tx1"/>
                </a:solidFill>
                <a:latin typeface="Calibri"/>
                <a:ea typeface="+mn-lt"/>
                <a:cs typeface="+mn-lt"/>
              </a:rPr>
              <a:t>Demucs</a:t>
            </a:r>
            <a:r>
              <a:rPr lang="en-US" sz="2800" dirty="0">
                <a:solidFill>
                  <a:schemeClr val="tx1"/>
                </a:solidFill>
                <a:latin typeface="Calibri"/>
                <a:ea typeface="+mn-lt"/>
                <a:cs typeface="+mn-lt"/>
              </a:rPr>
              <a:t> is a state-of-the-art music source separation model, currently capable of separating drums, bass, and vocals from the rest of the accompaniment. </a:t>
            </a:r>
            <a:r>
              <a:rPr lang="en-US" sz="2800" dirty="0" err="1">
                <a:latin typeface="Calibri"/>
                <a:ea typeface="+mn-lt"/>
                <a:cs typeface="+mn-lt"/>
              </a:rPr>
              <a:t>Demucs</a:t>
            </a:r>
            <a:r>
              <a:rPr lang="en-US" sz="2800" dirty="0">
                <a:latin typeface="Calibri"/>
                <a:ea typeface="+mn-lt"/>
                <a:cs typeface="+mn-lt"/>
              </a:rPr>
              <a:t> is based on a U-Net convolutional architecture inspired by </a:t>
            </a:r>
            <a:r>
              <a:rPr lang="en-US" sz="2800" dirty="0">
                <a:latin typeface="Calibri"/>
                <a:ea typeface="+mn-lt"/>
                <a:cs typeface="+mn-lt"/>
                <a:hlinkClick r:id="rId2"/>
              </a:rPr>
              <a:t>Wave-U-Net</a:t>
            </a:r>
            <a:r>
              <a:rPr lang="en-US" sz="2800" dirty="0">
                <a:latin typeface="Calibri"/>
                <a:ea typeface="+mn-lt"/>
                <a:cs typeface="+mn-lt"/>
              </a:rPr>
              <a:t>.</a:t>
            </a:r>
            <a:endParaRPr lang="en-US" sz="2800" dirty="0">
              <a:solidFill>
                <a:schemeClr val="tx1"/>
              </a:solidFill>
              <a:latin typeface="Calibri"/>
            </a:endParaRPr>
          </a:p>
        </p:txBody>
      </p:sp>
      <p:sp>
        <p:nvSpPr>
          <p:cNvPr id="4" name="TextBox 3">
            <a:extLst>
              <a:ext uri="{FF2B5EF4-FFF2-40B4-BE49-F238E27FC236}">
                <a16:creationId xmlns:a16="http://schemas.microsoft.com/office/drawing/2014/main" id="{3E0E0A68-DB8F-AD1F-67AD-200010AB2AD3}"/>
              </a:ext>
            </a:extLst>
          </p:cNvPr>
          <p:cNvSpPr txBox="1"/>
          <p:nvPr/>
        </p:nvSpPr>
        <p:spPr>
          <a:xfrm>
            <a:off x="3859769" y="3161084"/>
            <a:ext cx="7806628"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u="sng" dirty="0">
                <a:latin typeface="Times New Roman"/>
                <a:cs typeface="Times New Roman"/>
              </a:rPr>
              <a:t>Wav2Vec</a:t>
            </a:r>
          </a:p>
          <a:p>
            <a:r>
              <a:rPr lang="en-US" sz="2800" b="1" dirty="0">
                <a:latin typeface="Calibri"/>
                <a:ea typeface="+mn-lt"/>
                <a:cs typeface="+mn-lt"/>
              </a:rPr>
              <a:t>Wav2Vec</a:t>
            </a:r>
            <a:r>
              <a:rPr lang="en-US" sz="2800" dirty="0">
                <a:latin typeface="Calibri"/>
                <a:ea typeface="+mn-lt"/>
                <a:cs typeface="+mn-lt"/>
              </a:rPr>
              <a:t> 2.0 is a state-of-the-art model for Automatic Speech Recognition. It takes advantage from a self-supervised training and contrastive learning. It enables us to build better speech recognition systems for many more languages and domains with much less annotated data.</a:t>
            </a:r>
            <a:endParaRPr lang="en-US" sz="2800" dirty="0">
              <a:latin typeface="Calibri"/>
            </a:endParaRPr>
          </a:p>
        </p:txBody>
      </p:sp>
    </p:spTree>
    <p:extLst>
      <p:ext uri="{BB962C8B-B14F-4D97-AF65-F5344CB8AC3E}">
        <p14:creationId xmlns:p14="http://schemas.microsoft.com/office/powerpoint/2010/main" val="92005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B1B2-D049-531D-224A-005E7FC63C69}"/>
              </a:ext>
            </a:extLst>
          </p:cNvPr>
          <p:cNvSpPr>
            <a:spLocks noGrp="1"/>
          </p:cNvSpPr>
          <p:nvPr>
            <p:ph type="title"/>
          </p:nvPr>
        </p:nvSpPr>
        <p:spPr/>
        <p:txBody>
          <a:bodyPr>
            <a:normAutofit/>
          </a:bodyPr>
          <a:lstStyle/>
          <a:p>
            <a:r>
              <a:rPr lang="en-US">
                <a:solidFill>
                  <a:schemeClr val="bg1"/>
                </a:solidFill>
                <a:ea typeface="+mj-lt"/>
                <a:cs typeface="+mj-lt"/>
              </a:rPr>
              <a:t>Methodology </a:t>
            </a:r>
            <a:endParaRPr lang="en-US">
              <a:solidFill>
                <a:schemeClr val="bg1"/>
              </a:solidFill>
            </a:endParaRPr>
          </a:p>
        </p:txBody>
      </p:sp>
      <p:graphicFrame>
        <p:nvGraphicFramePr>
          <p:cNvPr id="16" name="Content Placeholder 2">
            <a:extLst>
              <a:ext uri="{FF2B5EF4-FFF2-40B4-BE49-F238E27FC236}">
                <a16:creationId xmlns:a16="http://schemas.microsoft.com/office/drawing/2014/main" id="{B4CD202E-88F8-ADEB-3C4B-9B86071D0D37}"/>
              </a:ext>
            </a:extLst>
          </p:cNvPr>
          <p:cNvGraphicFramePr>
            <a:graphicFrameLocks noGrp="1"/>
          </p:cNvGraphicFramePr>
          <p:nvPr>
            <p:ph idx="1"/>
            <p:extLst>
              <p:ext uri="{D42A27DB-BD31-4B8C-83A1-F6EECF244321}">
                <p14:modId xmlns:p14="http://schemas.microsoft.com/office/powerpoint/2010/main" val="3123728244"/>
              </p:ext>
            </p:extLst>
          </p:nvPr>
        </p:nvGraphicFramePr>
        <p:xfrm>
          <a:off x="4059935" y="758952"/>
          <a:ext cx="7104549" cy="5330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86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5CC3-20B4-22DE-2D50-B96621EB790B}"/>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07762CCC-991F-2225-3888-E60C03370EE0}"/>
              </a:ext>
            </a:extLst>
          </p:cNvPr>
          <p:cNvSpPr>
            <a:spLocks noGrp="1"/>
          </p:cNvSpPr>
          <p:nvPr>
            <p:ph idx="1"/>
          </p:nvPr>
        </p:nvSpPr>
        <p:spPr>
          <a:xfrm>
            <a:off x="3869268" y="864108"/>
            <a:ext cx="7315200" cy="5321923"/>
          </a:xfrm>
        </p:spPr>
        <p:txBody>
          <a:bodyPr vert="horz" lIns="91440" tIns="45720" rIns="91440" bIns="45720" rtlCol="0" anchor="ctr">
            <a:noAutofit/>
          </a:bodyPr>
          <a:lstStyle/>
          <a:p>
            <a:r>
              <a:rPr lang="en-US" sz="1800" b="1" u="sng" dirty="0">
                <a:ea typeface="+mn-lt"/>
                <a:cs typeface="+mn-lt"/>
              </a:rPr>
              <a:t>Music streaming services</a:t>
            </a:r>
            <a:r>
              <a:rPr lang="en-US" sz="1800" b="1" dirty="0">
                <a:ea typeface="+mn-lt"/>
                <a:cs typeface="+mn-lt"/>
              </a:rPr>
              <a:t>: Song recognition can be used by music streaming services to identify the songs that users are listening to, and to provide information about the songs to users. This can be helpful for users who want to know more about the songs they are listening to, or who want to add the songs to their own playlists.</a:t>
            </a:r>
            <a:endParaRPr lang="en-US" sz="1800" b="1"/>
          </a:p>
          <a:p>
            <a:r>
              <a:rPr lang="en-US" sz="1800" b="1" u="sng" dirty="0">
                <a:ea typeface="+mn-lt"/>
                <a:cs typeface="+mn-lt"/>
              </a:rPr>
              <a:t>Music identification apps</a:t>
            </a:r>
            <a:r>
              <a:rPr lang="en-US" sz="1800" b="1" dirty="0">
                <a:ea typeface="+mn-lt"/>
                <a:cs typeface="+mn-lt"/>
              </a:rPr>
              <a:t>: Song recognition can be used in music identification apps, which allow users to record a short audio sample of a song being played, and then identify the song from the sample. This can be useful for users who want to find out more about a song that they heard in a public setting, such as a store or a restaurant.</a:t>
            </a:r>
            <a:endParaRPr lang="en-US" sz="1800" b="1"/>
          </a:p>
          <a:p>
            <a:r>
              <a:rPr lang="en-US" sz="1800" b="1" dirty="0">
                <a:ea typeface="+mn-lt"/>
                <a:cs typeface="+mn-lt"/>
              </a:rPr>
              <a:t>M</a:t>
            </a:r>
            <a:r>
              <a:rPr lang="en-US" sz="1800" b="1" u="sng" dirty="0">
                <a:ea typeface="+mn-lt"/>
                <a:cs typeface="+mn-lt"/>
              </a:rPr>
              <a:t>usic recommendation systems:</a:t>
            </a:r>
            <a:r>
              <a:rPr lang="en-US" sz="1800" b="1" dirty="0">
                <a:ea typeface="+mn-lt"/>
                <a:cs typeface="+mn-lt"/>
              </a:rPr>
              <a:t> Song recognition can be used by music recommendation systems to better understand the preferences of users, and to recommend new songs to them. By understanding the songs that users like, the recommendation system can suggest similar songs that the user may also enjoy.</a:t>
            </a:r>
            <a:endParaRPr lang="en-US" sz="1800" b="1"/>
          </a:p>
          <a:p>
            <a:r>
              <a:rPr lang="en-US" sz="1800" b="1" u="sng" dirty="0">
                <a:ea typeface="+mn-lt"/>
                <a:cs typeface="+mn-lt"/>
              </a:rPr>
              <a:t>Music analysis</a:t>
            </a:r>
            <a:r>
              <a:rPr lang="en-US" sz="1800" b="1" dirty="0">
                <a:ea typeface="+mn-lt"/>
                <a:cs typeface="+mn-lt"/>
              </a:rPr>
              <a:t>: Song recognition can be used in music analysis applications, such as software that can detect the key, tempo, and genre of a song. This can be helpful for music producers and DJs who want to analyze and categorize their music collections.</a:t>
            </a:r>
            <a:endParaRPr lang="en-US" sz="1800" b="1"/>
          </a:p>
          <a:p>
            <a:r>
              <a:rPr lang="en-US" sz="1800" b="1" u="sng" dirty="0">
                <a:ea typeface="+mn-lt"/>
                <a:cs typeface="+mn-lt"/>
              </a:rPr>
              <a:t>Music copyright protection:</a:t>
            </a:r>
            <a:r>
              <a:rPr lang="en-US" sz="1800" b="1" dirty="0">
                <a:ea typeface="+mn-lt"/>
                <a:cs typeface="+mn-lt"/>
              </a:rPr>
              <a:t> Song recognition can be used to detect copyright violations in music distribution. By identifying songs that are being distributed without permission, rights holders can take action to protect their copyright.</a:t>
            </a:r>
            <a:endParaRPr lang="en-US" sz="1800" b="1"/>
          </a:p>
        </p:txBody>
      </p:sp>
    </p:spTree>
    <p:extLst>
      <p:ext uri="{BB962C8B-B14F-4D97-AF65-F5344CB8AC3E}">
        <p14:creationId xmlns:p14="http://schemas.microsoft.com/office/powerpoint/2010/main" val="341097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A1E8-549B-9CA8-ACC9-F3889B33ED1A}"/>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1DA12F86-212B-BB20-4EFC-5549BB815976}"/>
              </a:ext>
            </a:extLst>
          </p:cNvPr>
          <p:cNvSpPr>
            <a:spLocks noGrp="1"/>
          </p:cNvSpPr>
          <p:nvPr>
            <p:ph idx="1"/>
          </p:nvPr>
        </p:nvSpPr>
        <p:spPr/>
        <p:txBody>
          <a:bodyPr/>
          <a:lstStyle/>
          <a:p>
            <a:r>
              <a:rPr lang="en-US" b="1" u="sng" dirty="0">
                <a:ea typeface="+mn-lt"/>
                <a:cs typeface="+mn-lt"/>
              </a:rPr>
              <a:t>A large number of classes</a:t>
            </a:r>
            <a:r>
              <a:rPr lang="en-US" b="1" dirty="0">
                <a:ea typeface="+mn-lt"/>
                <a:cs typeface="+mn-lt"/>
              </a:rPr>
              <a:t>: There are a large number of possible songs that a song recognition system might need to classify, which can make it challenging to train a machine learning model on the dataset.</a:t>
            </a:r>
            <a:endParaRPr lang="en-US" b="1"/>
          </a:p>
          <a:p>
            <a:r>
              <a:rPr lang="en-US" b="1" u="sng" dirty="0">
                <a:ea typeface="+mn-lt"/>
                <a:cs typeface="+mn-lt"/>
              </a:rPr>
              <a:t>Variability in audio quality</a:t>
            </a:r>
            <a:r>
              <a:rPr lang="en-US" b="1" dirty="0">
                <a:ea typeface="+mn-lt"/>
                <a:cs typeface="+mn-lt"/>
              </a:rPr>
              <a:t>: Audio samples in the dataset may vary in quality, which can make it difficult for the model to generalize to new samples.</a:t>
            </a:r>
            <a:endParaRPr lang="en-US" b="1"/>
          </a:p>
          <a:p>
            <a:r>
              <a:rPr lang="en-US" b="1" u="sng" dirty="0">
                <a:ea typeface="+mn-lt"/>
                <a:cs typeface="+mn-lt"/>
              </a:rPr>
              <a:t>Presence of background noise</a:t>
            </a:r>
            <a:r>
              <a:rPr lang="en-US" b="1" dirty="0">
                <a:ea typeface="+mn-lt"/>
                <a:cs typeface="+mn-lt"/>
              </a:rPr>
              <a:t>: Many audio samples may contain background noise, such as people talking or other sounds, which can make it harder for the model to accurately recognize the song.</a:t>
            </a:r>
            <a:endParaRPr lang="en-US" b="1"/>
          </a:p>
          <a:p>
            <a:r>
              <a:rPr lang="en-US" b="1" u="sng" dirty="0">
                <a:ea typeface="+mn-lt"/>
                <a:cs typeface="+mn-lt"/>
              </a:rPr>
              <a:t>Lack of sufficient labeled data</a:t>
            </a:r>
            <a:r>
              <a:rPr lang="en-US" b="1" dirty="0">
                <a:ea typeface="+mn-lt"/>
                <a:cs typeface="+mn-lt"/>
              </a:rPr>
              <a:t>: It can be challenging to obtain a large dataset of audio samples with their corresponding song labels, which can limit the performance of the model.</a:t>
            </a:r>
            <a:endParaRPr lang="en-US" b="1" dirty="0"/>
          </a:p>
          <a:p>
            <a:endParaRPr lang="en-US" dirty="0"/>
          </a:p>
        </p:txBody>
      </p:sp>
    </p:spTree>
    <p:extLst>
      <p:ext uri="{BB962C8B-B14F-4D97-AF65-F5344CB8AC3E}">
        <p14:creationId xmlns:p14="http://schemas.microsoft.com/office/powerpoint/2010/main" val="1166659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5D31-CCAF-B3C4-924A-B5416DD4C8B5}"/>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9FF81B1A-0570-CC37-6F44-6FE6027B5782}"/>
              </a:ext>
            </a:extLst>
          </p:cNvPr>
          <p:cNvSpPr>
            <a:spLocks noGrp="1"/>
          </p:cNvSpPr>
          <p:nvPr>
            <p:ph idx="1"/>
          </p:nvPr>
        </p:nvSpPr>
        <p:spPr/>
        <p:txBody>
          <a:bodyPr/>
          <a:lstStyle/>
          <a:p>
            <a:pPr marL="0" indent="0">
              <a:buNone/>
            </a:pPr>
            <a:r>
              <a:rPr lang="en-US" sz="2400" b="1" dirty="0">
                <a:ea typeface="+mn-lt"/>
                <a:cs typeface="+mn-lt"/>
              </a:rPr>
              <a:t>There are some features that I have left out because of the limitation of my programming capabilities and the unavailability of time. To make this project better, one can extend this project beyond the limited dataset that I had at the time of making this project. Also, we may use LSTM to create an audio spectrogram for music instead of lyric recognition.</a:t>
            </a:r>
            <a:endParaRPr lang="en-US" dirty="0"/>
          </a:p>
          <a:p>
            <a:endParaRPr lang="en-US" dirty="0"/>
          </a:p>
        </p:txBody>
      </p:sp>
    </p:spTree>
    <p:extLst>
      <p:ext uri="{BB962C8B-B14F-4D97-AF65-F5344CB8AC3E}">
        <p14:creationId xmlns:p14="http://schemas.microsoft.com/office/powerpoint/2010/main" val="4064127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0A9F5A-DBF6-CFE5-5D1F-A011BEDE1F2A}"/>
              </a:ext>
            </a:extLst>
          </p:cNvPr>
          <p:cNvSpPr txBox="1"/>
          <p:nvPr/>
        </p:nvSpPr>
        <p:spPr>
          <a:xfrm>
            <a:off x="1729153" y="1318846"/>
            <a:ext cx="807426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latin typeface="Times New Roman"/>
                <a:cs typeface="Times New Roman"/>
              </a:rPr>
              <a:t>Thank you</a:t>
            </a:r>
            <a:endParaRPr lang="en-US" sz="9600"/>
          </a:p>
        </p:txBody>
      </p:sp>
    </p:spTree>
    <p:extLst>
      <p:ext uri="{BB962C8B-B14F-4D97-AF65-F5344CB8AC3E}">
        <p14:creationId xmlns:p14="http://schemas.microsoft.com/office/powerpoint/2010/main" val="65937503"/>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docProps/app.xml><?xml version="1.0" encoding="utf-8"?>
<Properties xmlns="http://schemas.openxmlformats.org/officeDocument/2006/extended-properties" xmlns:vt="http://schemas.openxmlformats.org/officeDocument/2006/docPropsVTypes">
  <Template>Frame</Template>
  <TotalTime>293</TotalTime>
  <Words>716</Words>
  <Application>Microsoft Office PowerPoint</Application>
  <PresentationFormat>Widescreen</PresentationFormat>
  <Paragraphs>33</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Corbel</vt:lpstr>
      <vt:lpstr>Times New Roman</vt:lpstr>
      <vt:lpstr>Wingdings 2</vt:lpstr>
      <vt:lpstr>Frame</vt:lpstr>
      <vt:lpstr>Song Recognition</vt:lpstr>
      <vt:lpstr>Song Recognition</vt:lpstr>
      <vt:lpstr>Models Used</vt:lpstr>
      <vt:lpstr>Methodology </vt:lpstr>
      <vt:lpstr>Applications</vt:lpstr>
      <vt:lpstr>Challenges</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Sudarshan Agrawal</dc:creator>
  <cp:lastModifiedBy>Sudarshan Agrawal</cp:lastModifiedBy>
  <cp:revision>284</cp:revision>
  <dcterms:created xsi:type="dcterms:W3CDTF">2023-01-07T02:55:46Z</dcterms:created>
  <dcterms:modified xsi:type="dcterms:W3CDTF">2023-01-07T09:40:54Z</dcterms:modified>
</cp:coreProperties>
</file>